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25"/>
  </p:notesMasterIdLst>
  <p:sldIdLst>
    <p:sldId id="256" r:id="rId2"/>
    <p:sldId id="257" r:id="rId3"/>
    <p:sldId id="273" r:id="rId4"/>
    <p:sldId id="258" r:id="rId5"/>
    <p:sldId id="259" r:id="rId6"/>
    <p:sldId id="260" r:id="rId7"/>
    <p:sldId id="261" r:id="rId8"/>
    <p:sldId id="262" r:id="rId9"/>
    <p:sldId id="263" r:id="rId10"/>
    <p:sldId id="264" r:id="rId11"/>
    <p:sldId id="265" r:id="rId12"/>
    <p:sldId id="266" r:id="rId13"/>
    <p:sldId id="267" r:id="rId14"/>
    <p:sldId id="268" r:id="rId15"/>
    <p:sldId id="278" r:id="rId16"/>
    <p:sldId id="269" r:id="rId17"/>
    <p:sldId id="270" r:id="rId18"/>
    <p:sldId id="275" r:id="rId19"/>
    <p:sldId id="271" r:id="rId20"/>
    <p:sldId id="276" r:id="rId21"/>
    <p:sldId id="272" r:id="rId22"/>
    <p:sldId id="277" r:id="rId23"/>
    <p:sldId id="274" r:id="rId24"/>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19" autoAdjust="0"/>
    <p:restoredTop sz="94624" autoAdjust="0"/>
  </p:normalViewPr>
  <p:slideViewPr>
    <p:cSldViewPr>
      <p:cViewPr varScale="1">
        <p:scale>
          <a:sx n="67" d="100"/>
          <a:sy n="67" d="100"/>
        </p:scale>
        <p:origin x="-606"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0E2619E-206D-46EA-A902-4158C3273E6C}" type="datetimeFigureOut">
              <a:rPr lang="zh-CN" altLang="en-US" smtClean="0"/>
              <a:pPr/>
              <a:t>2008-02-28</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A0C604A-4B68-47B0-BE8C-064790DABC4D}"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10" name="直角三角形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标题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zh-CN" altLang="en-US" smtClean="0"/>
              <a:t>单击此处编辑母版标题样式</a:t>
            </a:r>
            <a:endParaRPr kumimoji="0" lang="en-US"/>
          </a:p>
        </p:txBody>
      </p:sp>
      <p:sp>
        <p:nvSpPr>
          <p:cNvPr id="17" name="副标题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zh-CN" altLang="en-US" smtClean="0"/>
              <a:t>单击此处编辑母版副标题样式</a:t>
            </a:r>
            <a:endParaRPr kumimoji="0" lang="en-US"/>
          </a:p>
        </p:txBody>
      </p:sp>
      <p:grpSp>
        <p:nvGrpSpPr>
          <p:cNvPr id="2" name="组合 1"/>
          <p:cNvGrpSpPr/>
          <p:nvPr/>
        </p:nvGrpSpPr>
        <p:grpSpPr>
          <a:xfrm>
            <a:off x="-3765" y="4953000"/>
            <a:ext cx="9147765" cy="1912088"/>
            <a:chOff x="-3765" y="4832896"/>
            <a:chExt cx="9147765" cy="2032192"/>
          </a:xfrm>
        </p:grpSpPr>
        <p:sp>
          <p:nvSpPr>
            <p:cNvPr id="7" name="任意多边形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任意多边形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任意多边形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直接连接符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日期占位符 29"/>
          <p:cNvSpPr>
            <a:spLocks noGrp="1"/>
          </p:cNvSpPr>
          <p:nvPr>
            <p:ph type="dt" sz="half" idx="10"/>
          </p:nvPr>
        </p:nvSpPr>
        <p:spPr/>
        <p:txBody>
          <a:bodyPr/>
          <a:lstStyle>
            <a:lvl1pPr>
              <a:defRPr>
                <a:solidFill>
                  <a:srgbClr val="FFFFFF"/>
                </a:solidFill>
              </a:defRPr>
            </a:lvl1pPr>
            <a:extLst/>
          </a:lstStyle>
          <a:p>
            <a:fld id="{A157A408-B15F-47EC-BE66-DCF0A4E4307C}" type="datetime1">
              <a:rPr lang="zh-CN" altLang="en-US" smtClean="0"/>
              <a:pPr/>
              <a:t>2008-02-28</a:t>
            </a:fld>
            <a:endParaRPr lang="zh-CN" altLang="en-US"/>
          </a:p>
        </p:txBody>
      </p:sp>
      <p:sp>
        <p:nvSpPr>
          <p:cNvPr id="19" name="页脚占位符 18"/>
          <p:cNvSpPr>
            <a:spLocks noGrp="1"/>
          </p:cNvSpPr>
          <p:nvPr>
            <p:ph type="ftr" sz="quarter" idx="11"/>
          </p:nvPr>
        </p:nvSpPr>
        <p:spPr/>
        <p:txBody>
          <a:bodyPr/>
          <a:lstStyle>
            <a:lvl1pPr>
              <a:defRPr>
                <a:solidFill>
                  <a:schemeClr val="accent1">
                    <a:tint val="20000"/>
                  </a:schemeClr>
                </a:solidFill>
              </a:defRPr>
            </a:lvl1pPr>
            <a:extLst/>
          </a:lstStyle>
          <a:p>
            <a:r>
              <a:rPr lang="en-US" altLang="zh-CN" smtClean="0"/>
              <a:t>China Electronic Standardization Institute</a:t>
            </a:r>
            <a:endParaRPr lang="zh-CN" altLang="en-US"/>
          </a:p>
        </p:txBody>
      </p:sp>
      <p:sp>
        <p:nvSpPr>
          <p:cNvPr id="27" name="灯片编号占位符 26"/>
          <p:cNvSpPr>
            <a:spLocks noGrp="1"/>
          </p:cNvSpPr>
          <p:nvPr>
            <p:ph type="sldNum" sz="quarter" idx="12"/>
          </p:nvPr>
        </p:nvSpPr>
        <p:spPr/>
        <p:txBody>
          <a:bodyPr/>
          <a:lstStyle>
            <a:lvl1pPr>
              <a:defRPr>
                <a:solidFill>
                  <a:srgbClr val="FFFFFF"/>
                </a:solidFill>
              </a:defRPr>
            </a:lvl1pPr>
            <a:extLst/>
          </a:lstStyle>
          <a:p>
            <a:fld id="{204BB08F-D027-40F6-A308-251E9FC9BD20}"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extLs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extLst/>
          </a:lstStyle>
          <a:p>
            <a:fld id="{D8DA6F8B-39DE-4637-A929-F5F3343BED21}" type="datetime1">
              <a:rPr lang="zh-CN" altLang="en-US" smtClean="0"/>
              <a:pPr/>
              <a:t>2008-02-28</a:t>
            </a:fld>
            <a:endParaRPr lang="zh-CN" altLang="en-US"/>
          </a:p>
        </p:txBody>
      </p:sp>
      <p:sp>
        <p:nvSpPr>
          <p:cNvPr id="5" name="页脚占位符 4"/>
          <p:cNvSpPr>
            <a:spLocks noGrp="1"/>
          </p:cNvSpPr>
          <p:nvPr>
            <p:ph type="ftr" sz="quarter" idx="11"/>
          </p:nvPr>
        </p:nvSpPr>
        <p:spPr>
          <a:xfrm>
            <a:off x="3714744" y="6407944"/>
            <a:ext cx="3016009" cy="365125"/>
          </a:xfrm>
        </p:spPr>
        <p:txBody>
          <a:bodyPr/>
          <a:lstStyle>
            <a:extLst/>
          </a:lstStyle>
          <a:p>
            <a:r>
              <a:rPr lang="en-US" altLang="zh-CN" smtClean="0"/>
              <a:t>China Electronic Standardization Institute</a:t>
            </a:r>
            <a:endParaRPr lang="zh-CN" altLang="en-US"/>
          </a:p>
        </p:txBody>
      </p:sp>
      <p:sp>
        <p:nvSpPr>
          <p:cNvPr id="6" name="灯片编号占位符 5"/>
          <p:cNvSpPr>
            <a:spLocks noGrp="1"/>
          </p:cNvSpPr>
          <p:nvPr>
            <p:ph type="sldNum" sz="quarter" idx="12"/>
          </p:nvPr>
        </p:nvSpPr>
        <p:spPr/>
        <p:txBody>
          <a:bodyPr/>
          <a:lstStyle>
            <a:extLst/>
          </a:lstStyle>
          <a:p>
            <a:fld id="{204BB08F-D027-40F6-A308-251E9FC9BD20}" type="slidenum">
              <a:rPr lang="zh-CN" altLang="en-US" smtClean="0"/>
              <a:pPr/>
              <a:t>‹#›</a:t>
            </a:fld>
            <a:endParaRPr lang="zh-CN" altLang="en-US"/>
          </a:p>
        </p:txBody>
      </p:sp>
      <p:sp>
        <p:nvSpPr>
          <p:cNvPr id="7" name="标题 6"/>
          <p:cNvSpPr>
            <a:spLocks noGrp="1"/>
          </p:cNvSpPr>
          <p:nvPr>
            <p:ph type="title"/>
          </p:nvPr>
        </p:nvSpPr>
        <p:spPr/>
        <p:txBody>
          <a:bodyPr rtlCol="0"/>
          <a:lstStyle>
            <a:extLst/>
          </a:lstStyle>
          <a:p>
            <a:r>
              <a:rPr kumimoji="0" lang="zh-CN" altLang="en-US" smtClean="0"/>
              <a:t>单击此处编辑母版标题样式</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zh-CN" altLang="en-US" smtClean="0"/>
              <a:t>单击此处编辑母版标题样式</a:t>
            </a:r>
            <a:endParaRPr kumimoji="0" lang="en-US"/>
          </a:p>
        </p:txBody>
      </p:sp>
      <p:sp>
        <p:nvSpPr>
          <p:cNvPr id="3" name="文本占位符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zh-CN" altLang="en-US" smtClean="0"/>
              <a:t>单击此处编辑母版文本样式</a:t>
            </a:r>
          </a:p>
        </p:txBody>
      </p:sp>
      <p:sp>
        <p:nvSpPr>
          <p:cNvPr id="4" name="日期占位符 3"/>
          <p:cNvSpPr>
            <a:spLocks noGrp="1"/>
          </p:cNvSpPr>
          <p:nvPr>
            <p:ph type="dt" sz="half" idx="10"/>
          </p:nvPr>
        </p:nvSpPr>
        <p:spPr/>
        <p:txBody>
          <a:bodyPr/>
          <a:lstStyle>
            <a:extLst/>
          </a:lstStyle>
          <a:p>
            <a:fld id="{E2A06AAB-C0C7-4555-B81D-1030B82A67D9}" type="datetime1">
              <a:rPr lang="zh-CN" altLang="en-US" smtClean="0"/>
              <a:pPr/>
              <a:t>2008-02-28</a:t>
            </a:fld>
            <a:endParaRPr lang="zh-CN" altLang="en-US"/>
          </a:p>
        </p:txBody>
      </p:sp>
      <p:sp>
        <p:nvSpPr>
          <p:cNvPr id="5" name="页脚占位符 4"/>
          <p:cNvSpPr>
            <a:spLocks noGrp="1"/>
          </p:cNvSpPr>
          <p:nvPr>
            <p:ph type="ftr" sz="quarter" idx="11"/>
          </p:nvPr>
        </p:nvSpPr>
        <p:spPr/>
        <p:txBody>
          <a:bodyPr/>
          <a:lstStyle>
            <a:extLst/>
          </a:lstStyle>
          <a:p>
            <a:r>
              <a:rPr lang="en-US" altLang="zh-CN" smtClean="0"/>
              <a:t>China Electronic Standardization Institute</a:t>
            </a:r>
            <a:endParaRPr lang="zh-CN" altLang="en-US"/>
          </a:p>
        </p:txBody>
      </p:sp>
      <p:sp>
        <p:nvSpPr>
          <p:cNvPr id="6" name="灯片编号占位符 5"/>
          <p:cNvSpPr>
            <a:spLocks noGrp="1"/>
          </p:cNvSpPr>
          <p:nvPr>
            <p:ph type="sldNum" sz="quarter" idx="12"/>
          </p:nvPr>
        </p:nvSpPr>
        <p:spPr/>
        <p:txBody>
          <a:bodyPr/>
          <a:lstStyle>
            <a:extLst/>
          </a:lstStyle>
          <a:p>
            <a:fld id="{204BB08F-D027-40F6-A308-251E9FC9BD20}" type="slidenum">
              <a:rPr lang="zh-CN" altLang="en-US" smtClean="0"/>
              <a:pPr/>
              <a:t>‹#›</a:t>
            </a:fld>
            <a:endParaRPr lang="zh-CN" altLang="en-US"/>
          </a:p>
        </p:txBody>
      </p:sp>
      <p:sp>
        <p:nvSpPr>
          <p:cNvPr id="7" name="燕尾形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燕尾形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3" name="内容占位符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内容占位符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5" name="日期占位符 4"/>
          <p:cNvSpPr>
            <a:spLocks noGrp="1"/>
          </p:cNvSpPr>
          <p:nvPr>
            <p:ph type="dt" sz="half" idx="10"/>
          </p:nvPr>
        </p:nvSpPr>
        <p:spPr/>
        <p:txBody>
          <a:bodyPr/>
          <a:lstStyle>
            <a:extLst/>
          </a:lstStyle>
          <a:p>
            <a:fld id="{636E0776-CE26-4064-A073-CA8A0B675BF3}" type="datetime1">
              <a:rPr lang="zh-CN" altLang="en-US" smtClean="0"/>
              <a:pPr/>
              <a:t>2008-02-28</a:t>
            </a:fld>
            <a:endParaRPr lang="zh-CN" altLang="en-US"/>
          </a:p>
        </p:txBody>
      </p:sp>
      <p:sp>
        <p:nvSpPr>
          <p:cNvPr id="6" name="页脚占位符 5"/>
          <p:cNvSpPr>
            <a:spLocks noGrp="1"/>
          </p:cNvSpPr>
          <p:nvPr>
            <p:ph type="ftr" sz="quarter" idx="11"/>
          </p:nvPr>
        </p:nvSpPr>
        <p:spPr/>
        <p:txBody>
          <a:bodyPr/>
          <a:lstStyle>
            <a:extLst/>
          </a:lstStyle>
          <a:p>
            <a:r>
              <a:rPr lang="en-US" altLang="zh-CN" smtClean="0"/>
              <a:t>China Electronic Standardization Institute</a:t>
            </a:r>
            <a:endParaRPr lang="zh-CN" altLang="en-US"/>
          </a:p>
        </p:txBody>
      </p:sp>
      <p:sp>
        <p:nvSpPr>
          <p:cNvPr id="7" name="灯片编号占位符 6"/>
          <p:cNvSpPr>
            <a:spLocks noGrp="1"/>
          </p:cNvSpPr>
          <p:nvPr>
            <p:ph type="sldNum" sz="quarter" idx="12"/>
          </p:nvPr>
        </p:nvSpPr>
        <p:spPr/>
        <p:txBody>
          <a:bodyPr/>
          <a:lstStyle>
            <a:extLst/>
          </a:lstStyle>
          <a:p>
            <a:fld id="{204BB08F-D027-40F6-A308-251E9FC9BD20}" type="slidenum">
              <a:rPr lang="zh-CN" altLang="en-US" smtClean="0"/>
              <a:pPr/>
              <a:t>‹#›</a:t>
            </a:fld>
            <a:endParaRPr lang="zh-CN" altLang="en-US"/>
          </a:p>
        </p:txBody>
      </p:sp>
      <p:sp>
        <p:nvSpPr>
          <p:cNvPr id="8" name="标题 7"/>
          <p:cNvSpPr>
            <a:spLocks noGrp="1"/>
          </p:cNvSpPr>
          <p:nvPr>
            <p:ph type="title"/>
          </p:nvPr>
        </p:nvSpPr>
        <p:spPr/>
        <p:txBody>
          <a:bodyPr rtlCol="0"/>
          <a:lstStyle>
            <a:extLst/>
          </a:lstStyle>
          <a:p>
            <a:r>
              <a:rPr kumimoji="0" lang="zh-CN" altLang="en-US" smtClean="0"/>
              <a:t>单击此处编辑母版标题样式</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8229600" cy="1143000"/>
          </a:xfrm>
        </p:spPr>
        <p:txBody>
          <a:bodyPr anchor="ctr"/>
          <a:lstStyle>
            <a:lvl1pPr>
              <a:defRPr/>
            </a:lvl1pPr>
            <a:extLst/>
          </a:lstStyle>
          <a:p>
            <a:r>
              <a:rPr kumimoji="0" lang="zh-CN" altLang="en-US" smtClean="0"/>
              <a:t>单击此处编辑母版标题样式</a:t>
            </a:r>
            <a:endParaRPr kumimoji="0" lang="en-US"/>
          </a:p>
        </p:txBody>
      </p:sp>
      <p:sp>
        <p:nvSpPr>
          <p:cNvPr id="3" name="文本占位符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zh-CN" altLang="en-US" smtClean="0"/>
              <a:t>单击此处编辑母版文本样式</a:t>
            </a:r>
          </a:p>
        </p:txBody>
      </p:sp>
      <p:sp>
        <p:nvSpPr>
          <p:cNvPr id="4" name="文本占位符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zh-CN" altLang="en-US" smtClean="0"/>
              <a:t>单击此处编辑母版文本样式</a:t>
            </a:r>
          </a:p>
        </p:txBody>
      </p:sp>
      <p:sp>
        <p:nvSpPr>
          <p:cNvPr id="5" name="内容占位符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6" name="内容占位符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7" name="日期占位符 6"/>
          <p:cNvSpPr>
            <a:spLocks noGrp="1"/>
          </p:cNvSpPr>
          <p:nvPr>
            <p:ph type="dt" sz="half" idx="10"/>
          </p:nvPr>
        </p:nvSpPr>
        <p:spPr/>
        <p:txBody>
          <a:bodyPr/>
          <a:lstStyle>
            <a:extLst/>
          </a:lstStyle>
          <a:p>
            <a:fld id="{CDBBAA85-893A-47E7-A365-E9D70D8CDB0A}" type="datetime1">
              <a:rPr lang="zh-CN" altLang="en-US" smtClean="0"/>
              <a:pPr/>
              <a:t>2008-02-28</a:t>
            </a:fld>
            <a:endParaRPr lang="zh-CN" altLang="en-US"/>
          </a:p>
        </p:txBody>
      </p:sp>
      <p:sp>
        <p:nvSpPr>
          <p:cNvPr id="8" name="页脚占位符 7"/>
          <p:cNvSpPr>
            <a:spLocks noGrp="1"/>
          </p:cNvSpPr>
          <p:nvPr>
            <p:ph type="ftr" sz="quarter" idx="11"/>
          </p:nvPr>
        </p:nvSpPr>
        <p:spPr/>
        <p:txBody>
          <a:bodyPr/>
          <a:lstStyle>
            <a:extLst/>
          </a:lstStyle>
          <a:p>
            <a:r>
              <a:rPr lang="en-US" altLang="zh-CN" smtClean="0"/>
              <a:t>China Electronic Standardization Institute</a:t>
            </a:r>
            <a:endParaRPr lang="zh-CN" altLang="en-US"/>
          </a:p>
        </p:txBody>
      </p:sp>
      <p:sp>
        <p:nvSpPr>
          <p:cNvPr id="9" name="灯片编号占位符 8"/>
          <p:cNvSpPr>
            <a:spLocks noGrp="1"/>
          </p:cNvSpPr>
          <p:nvPr>
            <p:ph type="sldNum" sz="quarter" idx="12"/>
          </p:nvPr>
        </p:nvSpPr>
        <p:spPr/>
        <p:txBody>
          <a:bodyPr/>
          <a:lstStyle>
            <a:extLst/>
          </a:lstStyle>
          <a:p>
            <a:fld id="{204BB08F-D027-40F6-A308-251E9FC9BD20}"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extLst/>
          </a:lstStyle>
          <a:p>
            <a:fld id="{ECBD559F-E2E8-4B82-BEEA-432771A0C208}" type="datetime1">
              <a:rPr lang="zh-CN" altLang="en-US" smtClean="0"/>
              <a:pPr/>
              <a:t>2008-02-28</a:t>
            </a:fld>
            <a:endParaRPr lang="zh-CN" altLang="en-US"/>
          </a:p>
        </p:txBody>
      </p:sp>
      <p:sp>
        <p:nvSpPr>
          <p:cNvPr id="4" name="页脚占位符 3"/>
          <p:cNvSpPr>
            <a:spLocks noGrp="1"/>
          </p:cNvSpPr>
          <p:nvPr>
            <p:ph type="ftr" sz="quarter" idx="11"/>
          </p:nvPr>
        </p:nvSpPr>
        <p:spPr/>
        <p:txBody>
          <a:bodyPr/>
          <a:lstStyle>
            <a:extLst/>
          </a:lstStyle>
          <a:p>
            <a:r>
              <a:rPr lang="en-US" altLang="zh-CN" smtClean="0"/>
              <a:t>China Electronic Standardization Institute</a:t>
            </a:r>
            <a:endParaRPr lang="zh-CN" altLang="en-US"/>
          </a:p>
        </p:txBody>
      </p:sp>
      <p:sp>
        <p:nvSpPr>
          <p:cNvPr id="5" name="灯片编号占位符 4"/>
          <p:cNvSpPr>
            <a:spLocks noGrp="1"/>
          </p:cNvSpPr>
          <p:nvPr>
            <p:ph type="sldNum" sz="quarter" idx="12"/>
          </p:nvPr>
        </p:nvSpPr>
        <p:spPr/>
        <p:txBody>
          <a:bodyPr/>
          <a:lstStyle>
            <a:extLst/>
          </a:lstStyle>
          <a:p>
            <a:fld id="{204BB08F-D027-40F6-A308-251E9FC9BD20}" type="slidenum">
              <a:rPr lang="zh-CN" altLang="en-US" smtClean="0"/>
              <a:pPr/>
              <a:t>‹#›</a:t>
            </a:fld>
            <a:endParaRPr lang="zh-CN" altLang="en-US"/>
          </a:p>
        </p:txBody>
      </p:sp>
      <p:sp>
        <p:nvSpPr>
          <p:cNvPr id="6" name="标题 5"/>
          <p:cNvSpPr>
            <a:spLocks noGrp="1"/>
          </p:cNvSpPr>
          <p:nvPr>
            <p:ph type="title"/>
          </p:nvPr>
        </p:nvSpPr>
        <p:spPr/>
        <p:txBody>
          <a:bodyPr rtlCol="0"/>
          <a:lstStyle>
            <a:extLst/>
          </a:lstStyle>
          <a:p>
            <a:r>
              <a:rPr kumimoji="0" lang="zh-CN" altLang="en-US" smtClean="0"/>
              <a:t>单击此处编辑母版标题样式</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extLst/>
          </a:lstStyle>
          <a:p>
            <a:fld id="{B20BA001-F30D-40C2-AFFD-C4E1E9055939}" type="datetime1">
              <a:rPr lang="zh-CN" altLang="en-US" smtClean="0"/>
              <a:pPr/>
              <a:t>2008-02-28</a:t>
            </a:fld>
            <a:endParaRPr lang="zh-CN" altLang="en-US"/>
          </a:p>
        </p:txBody>
      </p:sp>
      <p:sp>
        <p:nvSpPr>
          <p:cNvPr id="3" name="页脚占位符 2"/>
          <p:cNvSpPr>
            <a:spLocks noGrp="1"/>
          </p:cNvSpPr>
          <p:nvPr>
            <p:ph type="ftr" sz="quarter" idx="11"/>
          </p:nvPr>
        </p:nvSpPr>
        <p:spPr/>
        <p:txBody>
          <a:bodyPr/>
          <a:lstStyle>
            <a:extLst/>
          </a:lstStyle>
          <a:p>
            <a:r>
              <a:rPr lang="en-US" altLang="zh-CN" smtClean="0"/>
              <a:t>China Electronic Standardization Institute</a:t>
            </a:r>
            <a:endParaRPr lang="zh-CN" altLang="en-US"/>
          </a:p>
        </p:txBody>
      </p:sp>
      <p:sp>
        <p:nvSpPr>
          <p:cNvPr id="4" name="灯片编号占位符 3"/>
          <p:cNvSpPr>
            <a:spLocks noGrp="1"/>
          </p:cNvSpPr>
          <p:nvPr>
            <p:ph type="sldNum" sz="quarter" idx="12"/>
          </p:nvPr>
        </p:nvSpPr>
        <p:spPr/>
        <p:txBody>
          <a:bodyPr/>
          <a:lstStyle>
            <a:extLst/>
          </a:lstStyle>
          <a:p>
            <a:fld id="{204BB08F-D027-40F6-A308-251E9FC9BD20}"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zh-CN" altLang="en-US" smtClean="0"/>
              <a:t>单击此处编辑母版标题样式</a:t>
            </a:r>
            <a:endParaRPr kumimoji="0" lang="en-US"/>
          </a:p>
        </p:txBody>
      </p:sp>
      <p:sp>
        <p:nvSpPr>
          <p:cNvPr id="3" name="文本占位符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zh-CN" altLang="en-US" smtClean="0"/>
              <a:t>单击此处编辑母版文本样式</a:t>
            </a:r>
          </a:p>
        </p:txBody>
      </p:sp>
      <p:sp>
        <p:nvSpPr>
          <p:cNvPr id="4" name="内容占位符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5" name="日期占位符 4"/>
          <p:cNvSpPr>
            <a:spLocks noGrp="1"/>
          </p:cNvSpPr>
          <p:nvPr>
            <p:ph type="dt" sz="half" idx="10"/>
          </p:nvPr>
        </p:nvSpPr>
        <p:spPr>
          <a:xfrm>
            <a:off x="6727032" y="6407944"/>
            <a:ext cx="1920240" cy="365760"/>
          </a:xfrm>
        </p:spPr>
        <p:txBody>
          <a:bodyPr/>
          <a:lstStyle>
            <a:extLst/>
          </a:lstStyle>
          <a:p>
            <a:fld id="{78EACACD-F9AA-450A-92FC-29522647053A}" type="datetime1">
              <a:rPr lang="zh-CN" altLang="en-US" smtClean="0"/>
              <a:pPr/>
              <a:t>2008-02-28</a:t>
            </a:fld>
            <a:endParaRPr lang="zh-CN" altLang="en-US"/>
          </a:p>
        </p:txBody>
      </p:sp>
      <p:sp>
        <p:nvSpPr>
          <p:cNvPr id="6" name="页脚占位符 5"/>
          <p:cNvSpPr>
            <a:spLocks noGrp="1"/>
          </p:cNvSpPr>
          <p:nvPr>
            <p:ph type="ftr" sz="quarter" idx="11"/>
          </p:nvPr>
        </p:nvSpPr>
        <p:spPr/>
        <p:txBody>
          <a:bodyPr/>
          <a:lstStyle>
            <a:extLst/>
          </a:lstStyle>
          <a:p>
            <a:r>
              <a:rPr lang="en-US" altLang="zh-CN" smtClean="0"/>
              <a:t>China Electronic Standardization Institute</a:t>
            </a:r>
            <a:endParaRPr lang="zh-CN" altLang="en-US"/>
          </a:p>
        </p:txBody>
      </p:sp>
      <p:sp>
        <p:nvSpPr>
          <p:cNvPr id="7" name="灯片编号占位符 6"/>
          <p:cNvSpPr>
            <a:spLocks noGrp="1"/>
          </p:cNvSpPr>
          <p:nvPr>
            <p:ph type="sldNum" sz="quarter" idx="12"/>
          </p:nvPr>
        </p:nvSpPr>
        <p:spPr/>
        <p:txBody>
          <a:bodyPr/>
          <a:lstStyle>
            <a:extLst/>
          </a:lstStyle>
          <a:p>
            <a:fld id="{204BB08F-D027-40F6-A308-251E9FC9BD20}"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图片与标题">
    <p:spTree>
      <p:nvGrpSpPr>
        <p:cNvPr id="1" name=""/>
        <p:cNvGrpSpPr/>
        <p:nvPr/>
      </p:nvGrpSpPr>
      <p:grpSpPr>
        <a:xfrm>
          <a:off x="0" y="0"/>
          <a:ext cx="0" cy="0"/>
          <a:chOff x="0" y="0"/>
          <a:chExt cx="0" cy="0"/>
        </a:xfrm>
      </p:grpSpPr>
      <p:sp>
        <p:nvSpPr>
          <p:cNvPr id="4" name="文本占位符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zh-CN" altLang="en-US" smtClean="0"/>
              <a:t>单击此处编辑母版文本样式</a:t>
            </a:r>
          </a:p>
        </p:txBody>
      </p:sp>
      <p:sp>
        <p:nvSpPr>
          <p:cNvPr id="3" name="图片占位符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zh-CN" altLang="en-US" smtClean="0"/>
              <a:t>单击图标添加图片</a:t>
            </a:r>
            <a:endParaRPr kumimoji="0" lang="en-US" dirty="0"/>
          </a:p>
        </p:txBody>
      </p:sp>
      <p:sp>
        <p:nvSpPr>
          <p:cNvPr id="5" name="日期占位符 4"/>
          <p:cNvSpPr>
            <a:spLocks noGrp="1"/>
          </p:cNvSpPr>
          <p:nvPr>
            <p:ph type="dt" sz="half" idx="10"/>
          </p:nvPr>
        </p:nvSpPr>
        <p:spPr/>
        <p:txBody>
          <a:bodyPr/>
          <a:lstStyle>
            <a:lvl1pPr>
              <a:defRPr>
                <a:solidFill>
                  <a:schemeClr val="tx1"/>
                </a:solidFill>
              </a:defRPr>
            </a:lvl1pPr>
            <a:extLst/>
          </a:lstStyle>
          <a:p>
            <a:fld id="{FFACEF51-F627-4C46-AE8E-E3AD18AFDB3F}" type="datetime1">
              <a:rPr lang="zh-CN" altLang="en-US" smtClean="0"/>
              <a:pPr/>
              <a:t>2008-02-28</a:t>
            </a:fld>
            <a:endParaRPr lang="zh-CN" altLang="en-US"/>
          </a:p>
        </p:txBody>
      </p:sp>
      <p:sp>
        <p:nvSpPr>
          <p:cNvPr id="6" name="页脚占位符 5"/>
          <p:cNvSpPr>
            <a:spLocks noGrp="1"/>
          </p:cNvSpPr>
          <p:nvPr>
            <p:ph type="ftr" sz="quarter" idx="11"/>
          </p:nvPr>
        </p:nvSpPr>
        <p:spPr>
          <a:xfrm>
            <a:off x="4380072" y="6407944"/>
            <a:ext cx="2350681" cy="365125"/>
          </a:xfrm>
        </p:spPr>
        <p:txBody>
          <a:bodyPr/>
          <a:lstStyle>
            <a:lvl1pPr>
              <a:defRPr>
                <a:solidFill>
                  <a:schemeClr val="tx1"/>
                </a:solidFill>
              </a:defRPr>
            </a:lvl1pPr>
            <a:extLst/>
          </a:lstStyle>
          <a:p>
            <a:r>
              <a:rPr lang="en-US" altLang="zh-CN" smtClean="0"/>
              <a:t>China Electronic Standardization Institute</a:t>
            </a:r>
            <a:endParaRPr lang="zh-CN" altLang="en-US"/>
          </a:p>
        </p:txBody>
      </p:sp>
      <p:sp>
        <p:nvSpPr>
          <p:cNvPr id="7" name="灯片编号占位符 6"/>
          <p:cNvSpPr>
            <a:spLocks noGrp="1"/>
          </p:cNvSpPr>
          <p:nvPr>
            <p:ph type="sldNum" sz="quarter" idx="12"/>
          </p:nvPr>
        </p:nvSpPr>
        <p:spPr/>
        <p:txBody>
          <a:bodyPr/>
          <a:lstStyle>
            <a:lvl1pPr>
              <a:defRPr>
                <a:solidFill>
                  <a:schemeClr val="tx1"/>
                </a:solidFill>
              </a:defRPr>
            </a:lvl1pPr>
            <a:extLst/>
          </a:lstStyle>
          <a:p>
            <a:fld id="{204BB08F-D027-40F6-A308-251E9FC9BD20}" type="slidenum">
              <a:rPr lang="zh-CN" altLang="en-US" smtClean="0"/>
              <a:pPr/>
              <a:t>‹#›</a:t>
            </a:fld>
            <a:endParaRPr lang="zh-CN" altLang="en-US"/>
          </a:p>
        </p:txBody>
      </p:sp>
      <p:sp>
        <p:nvSpPr>
          <p:cNvPr id="2" name="标题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zh-CN" altLang="en-US" smtClean="0"/>
              <a:t>单击此处编辑母版标题样式</a:t>
            </a:r>
            <a:endParaRPr kumimoji="0" lang="en-US"/>
          </a:p>
        </p:txBody>
      </p:sp>
      <p:sp>
        <p:nvSpPr>
          <p:cNvPr id="8" name="任意多边形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任意多边形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直角三角形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直接连接符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燕尾形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燕尾形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extLst/>
          </a:lstStyle>
          <a:p>
            <a:r>
              <a:rPr kumimoji="0" lang="zh-CN" altLang="en-US" smtClean="0"/>
              <a:t>单击此处编辑母版标题样式</a:t>
            </a:r>
            <a:endParaRPr kumimoji="0" lang="en-US"/>
          </a:p>
        </p:txBody>
      </p:sp>
      <p:sp>
        <p:nvSpPr>
          <p:cNvPr id="3" name="竖排文字占位符 2"/>
          <p:cNvSpPr>
            <a:spLocks noGrp="1"/>
          </p:cNvSpPr>
          <p:nvPr>
            <p:ph type="body" orient="vert" idx="1"/>
          </p:nvPr>
        </p:nvSpPr>
        <p:spPr>
          <a:xfrm>
            <a:off x="457200" y="1481329"/>
            <a:ext cx="8229600" cy="4386071"/>
          </a:xfrm>
        </p:spPr>
        <p:txBody>
          <a:bodyPr vert="eaVert"/>
          <a:lstStyle>
            <a:extLs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extLst/>
          </a:lstStyle>
          <a:p>
            <a:fld id="{148A0A9D-2C55-4AEB-8EAE-FBAFC788C631}" type="datetime1">
              <a:rPr lang="zh-CN" altLang="en-US" smtClean="0"/>
              <a:pPr/>
              <a:t>2008-02-28</a:t>
            </a:fld>
            <a:endParaRPr lang="zh-CN" altLang="en-US"/>
          </a:p>
        </p:txBody>
      </p:sp>
      <p:sp>
        <p:nvSpPr>
          <p:cNvPr id="5" name="页脚占位符 4"/>
          <p:cNvSpPr>
            <a:spLocks noGrp="1"/>
          </p:cNvSpPr>
          <p:nvPr>
            <p:ph type="ftr" sz="quarter" idx="11"/>
          </p:nvPr>
        </p:nvSpPr>
        <p:spPr/>
        <p:txBody>
          <a:bodyPr/>
          <a:lstStyle>
            <a:extLst/>
          </a:lstStyle>
          <a:p>
            <a:r>
              <a:rPr lang="en-US" altLang="zh-CN" smtClean="0"/>
              <a:t>China Electronic Standardization Institute</a:t>
            </a:r>
            <a:endParaRPr lang="zh-CN" altLang="en-US"/>
          </a:p>
        </p:txBody>
      </p:sp>
      <p:sp>
        <p:nvSpPr>
          <p:cNvPr id="6" name="灯片编号占位符 5"/>
          <p:cNvSpPr>
            <a:spLocks noGrp="1"/>
          </p:cNvSpPr>
          <p:nvPr>
            <p:ph type="sldNum" sz="quarter" idx="12"/>
          </p:nvPr>
        </p:nvSpPr>
        <p:spPr/>
        <p:txBody>
          <a:bodyPr/>
          <a:lstStyle>
            <a:extLst/>
          </a:lstStyle>
          <a:p>
            <a:fld id="{204BB08F-D027-40F6-A308-251E9FC9BD20}"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844013" y="274640"/>
            <a:ext cx="1777470" cy="5592761"/>
          </a:xfrm>
        </p:spPr>
        <p:txBody>
          <a:bodyPr vert="eaVert"/>
          <a:lstStyle>
            <a:extLst/>
          </a:lstStyle>
          <a:p>
            <a:r>
              <a:rPr kumimoji="0" lang="zh-CN" altLang="en-US" smtClean="0"/>
              <a:t>单击此处编辑母版标题样式</a:t>
            </a:r>
            <a:endParaRPr kumimoji="0" lang="en-US"/>
          </a:p>
        </p:txBody>
      </p:sp>
      <p:sp>
        <p:nvSpPr>
          <p:cNvPr id="3" name="竖排文字占位符 2"/>
          <p:cNvSpPr>
            <a:spLocks noGrp="1"/>
          </p:cNvSpPr>
          <p:nvPr>
            <p:ph type="body" orient="vert" idx="1"/>
          </p:nvPr>
        </p:nvSpPr>
        <p:spPr>
          <a:xfrm>
            <a:off x="457200" y="274641"/>
            <a:ext cx="6324600" cy="5592760"/>
          </a:xfrm>
        </p:spPr>
        <p:txBody>
          <a:bodyPr vert="eaVert"/>
          <a:lstStyle>
            <a:extLs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extLst/>
          </a:lstStyle>
          <a:p>
            <a:fld id="{A3A9A2A0-E752-44DF-8606-3F5C1A33EBCF}" type="datetime1">
              <a:rPr lang="zh-CN" altLang="en-US" smtClean="0"/>
              <a:pPr/>
              <a:t>2008-02-28</a:t>
            </a:fld>
            <a:endParaRPr lang="zh-CN" altLang="en-US"/>
          </a:p>
        </p:txBody>
      </p:sp>
      <p:sp>
        <p:nvSpPr>
          <p:cNvPr id="5" name="页脚占位符 4"/>
          <p:cNvSpPr>
            <a:spLocks noGrp="1"/>
          </p:cNvSpPr>
          <p:nvPr>
            <p:ph type="ftr" sz="quarter" idx="11"/>
          </p:nvPr>
        </p:nvSpPr>
        <p:spPr/>
        <p:txBody>
          <a:bodyPr/>
          <a:lstStyle>
            <a:extLst/>
          </a:lstStyle>
          <a:p>
            <a:r>
              <a:rPr lang="en-US" altLang="zh-CN" smtClean="0"/>
              <a:t>China Electronic Standardization Institute</a:t>
            </a:r>
            <a:endParaRPr lang="zh-CN" altLang="en-US"/>
          </a:p>
        </p:txBody>
      </p:sp>
      <p:sp>
        <p:nvSpPr>
          <p:cNvPr id="6" name="灯片编号占位符 5"/>
          <p:cNvSpPr>
            <a:spLocks noGrp="1"/>
          </p:cNvSpPr>
          <p:nvPr>
            <p:ph type="sldNum" sz="quarter" idx="12"/>
          </p:nvPr>
        </p:nvSpPr>
        <p:spPr/>
        <p:txBody>
          <a:bodyPr/>
          <a:lstStyle>
            <a:extLst/>
          </a:lstStyle>
          <a:p>
            <a:fld id="{204BB08F-D027-40F6-A308-251E9FC9BD20}"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任意多边形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任意多边形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直角三角形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直接连接符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标题占位符 8"/>
          <p:cNvSpPr>
            <a:spLocks noGrp="1"/>
          </p:cNvSpPr>
          <p:nvPr>
            <p:ph type="title"/>
          </p:nvPr>
        </p:nvSpPr>
        <p:spPr>
          <a:xfrm>
            <a:off x="1142976" y="274638"/>
            <a:ext cx="7543824"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zh-CN" altLang="en-US" smtClean="0"/>
              <a:t>单击此处编辑母版标题样式</a:t>
            </a:r>
            <a:endParaRPr kumimoji="0" lang="en-US"/>
          </a:p>
        </p:txBody>
      </p:sp>
      <p:sp>
        <p:nvSpPr>
          <p:cNvPr id="30" name="文本占位符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zh-CN" altLang="en-US" smtClean="0"/>
              <a:t>单击此处编辑母版文本样式</a:t>
            </a:r>
          </a:p>
          <a:p>
            <a:pPr lvl="1" eaLnBrk="1" latinLnBrk="0" hangingPunct="1"/>
            <a:r>
              <a:rPr kumimoji="0" lang="zh-CN" altLang="en-US" smtClean="0"/>
              <a:t>第二级</a:t>
            </a:r>
          </a:p>
          <a:p>
            <a:pPr lvl="2" eaLnBrk="1" latinLnBrk="0" hangingPunct="1"/>
            <a:r>
              <a:rPr kumimoji="0" lang="zh-CN" altLang="en-US" smtClean="0"/>
              <a:t>第三级</a:t>
            </a:r>
          </a:p>
          <a:p>
            <a:pPr lvl="3" eaLnBrk="1" latinLnBrk="0" hangingPunct="1"/>
            <a:r>
              <a:rPr kumimoji="0" lang="zh-CN" altLang="en-US" smtClean="0"/>
              <a:t>第四级</a:t>
            </a:r>
          </a:p>
          <a:p>
            <a:pPr lvl="4" eaLnBrk="1" latinLnBrk="0" hangingPunct="1"/>
            <a:r>
              <a:rPr kumimoji="0" lang="zh-CN" altLang="en-US" smtClean="0"/>
              <a:t>第五级</a:t>
            </a:r>
            <a:endParaRPr kumimoji="0" lang="en-US"/>
          </a:p>
        </p:txBody>
      </p:sp>
      <p:sp>
        <p:nvSpPr>
          <p:cNvPr id="10" name="日期占位符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12721CF2-F58E-4EDD-BC7E-CBE51F4686D6}" type="datetime1">
              <a:rPr lang="zh-CN" altLang="en-US" smtClean="0"/>
              <a:pPr/>
              <a:t>2008-02-28</a:t>
            </a:fld>
            <a:endParaRPr lang="zh-CN" altLang="en-US"/>
          </a:p>
        </p:txBody>
      </p:sp>
      <p:sp>
        <p:nvSpPr>
          <p:cNvPr id="22" name="页脚占位符 21"/>
          <p:cNvSpPr>
            <a:spLocks noGrp="1"/>
          </p:cNvSpPr>
          <p:nvPr>
            <p:ph type="ftr" sz="quarter" idx="3"/>
          </p:nvPr>
        </p:nvSpPr>
        <p:spPr>
          <a:xfrm>
            <a:off x="3714744" y="6407944"/>
            <a:ext cx="3016009" cy="365125"/>
          </a:xfrm>
          <a:prstGeom prst="rect">
            <a:avLst/>
          </a:prstGeom>
        </p:spPr>
        <p:txBody>
          <a:bodyPr vert="horz" anchor="b"/>
          <a:lstStyle>
            <a:lvl1pPr algn="r" eaLnBrk="1" latinLnBrk="0" hangingPunct="1">
              <a:defRPr kumimoji="0" sz="1000">
                <a:solidFill>
                  <a:schemeClr val="tx1"/>
                </a:solidFill>
              </a:defRPr>
            </a:lvl1pPr>
            <a:extLst/>
          </a:lstStyle>
          <a:p>
            <a:r>
              <a:rPr lang="en-US" altLang="zh-CN" smtClean="0"/>
              <a:t>China Electronic Standardization Institute</a:t>
            </a:r>
            <a:endParaRPr lang="zh-CN" altLang="en-US"/>
          </a:p>
        </p:txBody>
      </p:sp>
      <p:sp>
        <p:nvSpPr>
          <p:cNvPr id="18" name="灯片编号占位符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204BB08F-D027-40F6-A308-251E9FC9BD20}" type="slidenum">
              <a:rPr lang="zh-CN" altLang="en-US" smtClean="0"/>
              <a:pPr/>
              <a:t>‹#›</a:t>
            </a:fld>
            <a:endParaRPr lang="zh-CN" altLang="en-US"/>
          </a:p>
        </p:txBody>
      </p:sp>
      <p:pic>
        <p:nvPicPr>
          <p:cNvPr id="11" name="Picture 4" descr="icon"/>
          <p:cNvPicPr>
            <a:picLocks noChangeAspect="1" noChangeArrowheads="1"/>
          </p:cNvPicPr>
          <p:nvPr userDrawn="1"/>
        </p:nvPicPr>
        <p:blipFill>
          <a:blip r:embed="rId14"/>
          <a:srcRect/>
          <a:stretch>
            <a:fillRect/>
          </a:stretch>
        </p:blipFill>
        <p:spPr bwMode="auto">
          <a:xfrm>
            <a:off x="285720" y="500042"/>
            <a:ext cx="609600" cy="606425"/>
          </a:xfrm>
          <a:prstGeom prst="rect">
            <a:avLst/>
          </a:prstGeom>
          <a:noFill/>
          <a:effectLst>
            <a:outerShdw dist="53882" dir="2700000" algn="ctr" rotWithShape="0">
              <a:srgbClr val="C5C5D9">
                <a:alpha val="50000"/>
              </a:srgbClr>
            </a:outerShdw>
          </a:effectLst>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6.xml"/><Relationship Id="rId4" Type="http://schemas.openxmlformats.org/officeDocument/2006/relationships/image" Target="../media/image14.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图片1"/>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2" name="标题 1"/>
          <p:cNvSpPr>
            <a:spLocks noGrp="1"/>
          </p:cNvSpPr>
          <p:nvPr>
            <p:ph type="ctrTitle"/>
          </p:nvPr>
        </p:nvSpPr>
        <p:spPr>
          <a:xfrm>
            <a:off x="642910" y="1142984"/>
            <a:ext cx="7772400" cy="1829761"/>
          </a:xfrm>
        </p:spPr>
        <p:txBody>
          <a:bodyPr/>
          <a:lstStyle/>
          <a:p>
            <a:pPr algn="ctr"/>
            <a:r>
              <a:rPr lang="en-US" altLang="zh-CN" dirty="0" smtClean="0">
                <a:solidFill>
                  <a:schemeClr val="bg1"/>
                </a:solidFill>
              </a:rPr>
              <a:t>RFID</a:t>
            </a:r>
            <a:r>
              <a:rPr lang="zh-CN" altLang="en-US" dirty="0" smtClean="0">
                <a:solidFill>
                  <a:schemeClr val="bg1"/>
                </a:solidFill>
              </a:rPr>
              <a:t>测试</a:t>
            </a:r>
            <a:r>
              <a:rPr lang="zh-CN" altLang="en-US" dirty="0" smtClean="0">
                <a:solidFill>
                  <a:schemeClr val="bg1"/>
                </a:solidFill>
              </a:rPr>
              <a:t>标准</a:t>
            </a:r>
            <a:r>
              <a:rPr lang="zh-CN" altLang="en-US" dirty="0" smtClean="0">
                <a:solidFill>
                  <a:schemeClr val="bg1"/>
                </a:solidFill>
              </a:rPr>
              <a:t>制定</a:t>
            </a:r>
            <a:r>
              <a:rPr lang="zh-CN" altLang="en-US" dirty="0" smtClean="0">
                <a:solidFill>
                  <a:schemeClr val="bg1"/>
                </a:solidFill>
              </a:rPr>
              <a:t>现状</a:t>
            </a:r>
            <a:endParaRPr lang="zh-CN" altLang="en-US" dirty="0">
              <a:solidFill>
                <a:schemeClr val="bg1"/>
              </a:solidFill>
            </a:endParaRPr>
          </a:p>
        </p:txBody>
      </p:sp>
      <p:sp>
        <p:nvSpPr>
          <p:cNvPr id="3" name="副标题 2"/>
          <p:cNvSpPr>
            <a:spLocks noGrp="1"/>
          </p:cNvSpPr>
          <p:nvPr>
            <p:ph type="subTitle" idx="1"/>
          </p:nvPr>
        </p:nvSpPr>
        <p:spPr>
          <a:xfrm>
            <a:off x="571472" y="4786322"/>
            <a:ext cx="7772400" cy="1199704"/>
          </a:xfrm>
        </p:spPr>
        <p:txBody>
          <a:bodyPr/>
          <a:lstStyle/>
          <a:p>
            <a:pPr algn="ctr"/>
            <a:r>
              <a:rPr lang="zh-CN" altLang="en-US" dirty="0" smtClean="0">
                <a:solidFill>
                  <a:schemeClr val="bg1"/>
                </a:solidFill>
              </a:rPr>
              <a:t>王</a:t>
            </a:r>
            <a:r>
              <a:rPr lang="zh-CN" altLang="en-US" dirty="0" smtClean="0">
                <a:solidFill>
                  <a:schemeClr val="bg1"/>
                </a:solidFill>
              </a:rPr>
              <a:t>文</a:t>
            </a:r>
            <a:r>
              <a:rPr lang="zh-CN" altLang="en-US" dirty="0" smtClean="0">
                <a:solidFill>
                  <a:schemeClr val="bg1"/>
                </a:solidFill>
              </a:rPr>
              <a:t>峰</a:t>
            </a:r>
            <a:endParaRPr lang="en-US" altLang="zh-CN" dirty="0" smtClean="0">
              <a:solidFill>
                <a:schemeClr val="bg1"/>
              </a:solidFill>
            </a:endParaRPr>
          </a:p>
          <a:p>
            <a:pPr algn="ctr"/>
            <a:r>
              <a:rPr lang="en-US" altLang="zh-CN" dirty="0" smtClean="0">
                <a:solidFill>
                  <a:schemeClr val="bg1"/>
                </a:solidFill>
              </a:rPr>
              <a:t>2008-3-1</a:t>
            </a:r>
            <a:endParaRPr lang="en-US" altLang="zh-CN" dirty="0" smtClean="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endParaRPr lang="en-US" altLang="zh-CN" dirty="0" smtClean="0"/>
          </a:p>
          <a:p>
            <a:pPr>
              <a:lnSpc>
                <a:spcPct val="150000"/>
              </a:lnSpc>
              <a:buFont typeface="Wingdings" pitchFamily="2" charset="2"/>
              <a:buChar char="p"/>
            </a:pPr>
            <a:r>
              <a:rPr lang="en-US" altLang="zh-CN" dirty="0" smtClean="0">
                <a:solidFill>
                  <a:schemeClr val="accent1"/>
                </a:solidFill>
              </a:rPr>
              <a:t>RFID</a:t>
            </a:r>
            <a:r>
              <a:rPr lang="zh-CN" altLang="en-US" dirty="0" smtClean="0">
                <a:solidFill>
                  <a:schemeClr val="accent1"/>
                </a:solidFill>
              </a:rPr>
              <a:t>测试国际标准制定</a:t>
            </a:r>
            <a:r>
              <a:rPr lang="zh-CN" altLang="en-US" dirty="0" smtClean="0">
                <a:solidFill>
                  <a:schemeClr val="accent1"/>
                </a:solidFill>
              </a:rPr>
              <a:t>情况</a:t>
            </a:r>
            <a:endParaRPr lang="en-US" altLang="zh-CN" dirty="0" smtClean="0">
              <a:solidFill>
                <a:schemeClr val="accent1"/>
              </a:solidFill>
            </a:endParaRPr>
          </a:p>
          <a:p>
            <a:pPr>
              <a:lnSpc>
                <a:spcPct val="150000"/>
              </a:lnSpc>
              <a:buFont typeface="Wingdings" pitchFamily="2" charset="2"/>
              <a:buChar char="p"/>
            </a:pPr>
            <a:r>
              <a:rPr lang="en-US" altLang="zh-CN" dirty="0" smtClean="0">
                <a:solidFill>
                  <a:schemeClr val="accent1"/>
                </a:solidFill>
              </a:rPr>
              <a:t>RFID</a:t>
            </a:r>
            <a:r>
              <a:rPr lang="zh-CN" altLang="en-US" dirty="0" smtClean="0">
                <a:solidFill>
                  <a:schemeClr val="accent1"/>
                </a:solidFill>
              </a:rPr>
              <a:t>测试国内标准制定情况</a:t>
            </a:r>
            <a:endParaRPr lang="en-US" altLang="zh-CN" dirty="0" smtClean="0">
              <a:solidFill>
                <a:schemeClr val="accent1"/>
              </a:solidFill>
            </a:endParaRPr>
          </a:p>
          <a:p>
            <a:pPr>
              <a:lnSpc>
                <a:spcPct val="150000"/>
              </a:lnSpc>
              <a:buFont typeface="Wingdings" pitchFamily="2" charset="2"/>
              <a:buChar char="p"/>
            </a:pPr>
            <a:r>
              <a:rPr lang="en-US" altLang="zh-CN" dirty="0" smtClean="0">
                <a:solidFill>
                  <a:schemeClr val="accent1"/>
                </a:solidFill>
              </a:rPr>
              <a:t>CESI</a:t>
            </a:r>
            <a:r>
              <a:rPr lang="zh-CN" altLang="en-US" dirty="0" smtClean="0">
                <a:solidFill>
                  <a:schemeClr val="accent1"/>
                </a:solidFill>
              </a:rPr>
              <a:t>在</a:t>
            </a:r>
            <a:r>
              <a:rPr lang="en-US" altLang="zh-CN" dirty="0" smtClean="0">
                <a:solidFill>
                  <a:schemeClr val="accent1"/>
                </a:solidFill>
              </a:rPr>
              <a:t>RFID</a:t>
            </a:r>
            <a:r>
              <a:rPr lang="zh-CN" altLang="en-US" dirty="0" smtClean="0">
                <a:solidFill>
                  <a:schemeClr val="accent1"/>
                </a:solidFill>
              </a:rPr>
              <a:t>方面所做的</a:t>
            </a:r>
            <a:r>
              <a:rPr lang="zh-CN" altLang="en-US" dirty="0" smtClean="0">
                <a:solidFill>
                  <a:schemeClr val="accent1"/>
                </a:solidFill>
              </a:rPr>
              <a:t>工作</a:t>
            </a:r>
            <a:endParaRPr lang="en-US" altLang="zh-CN" dirty="0" smtClean="0">
              <a:solidFill>
                <a:schemeClr val="accent1"/>
              </a:solidFill>
            </a:endParaRPr>
          </a:p>
          <a:p>
            <a:pPr>
              <a:lnSpc>
                <a:spcPct val="150000"/>
              </a:lnSpc>
            </a:pPr>
            <a:endParaRPr lang="zh-CN" altLang="en-US" dirty="0"/>
          </a:p>
        </p:txBody>
      </p:sp>
      <p:sp>
        <p:nvSpPr>
          <p:cNvPr id="2" name="标题 1"/>
          <p:cNvSpPr>
            <a:spLocks noGrp="1"/>
          </p:cNvSpPr>
          <p:nvPr>
            <p:ph type="title"/>
          </p:nvPr>
        </p:nvSpPr>
        <p:spPr/>
        <p:txBody>
          <a:bodyPr/>
          <a:lstStyle/>
          <a:p>
            <a:r>
              <a:rPr lang="zh-CN" altLang="en-US" dirty="0" smtClean="0"/>
              <a:t>主要内容</a:t>
            </a:r>
            <a:endParaRPr lang="zh-CN" altLang="en-US" dirty="0"/>
          </a:p>
        </p:txBody>
      </p:sp>
      <p:sp>
        <p:nvSpPr>
          <p:cNvPr id="4" name="日期占位符 3"/>
          <p:cNvSpPr>
            <a:spLocks noGrp="1"/>
          </p:cNvSpPr>
          <p:nvPr>
            <p:ph type="dt" sz="half" idx="10"/>
          </p:nvPr>
        </p:nvSpPr>
        <p:spPr/>
        <p:txBody>
          <a:bodyPr/>
          <a:lstStyle/>
          <a:p>
            <a:fld id="{FA3D0FB8-FA41-439B-87A1-3C0DC614D361}" type="datetime1">
              <a:rPr lang="zh-CN" altLang="en-US" smtClean="0"/>
              <a:pPr/>
              <a:t>2008-02-28</a:t>
            </a:fld>
            <a:endParaRPr lang="zh-CN" altLang="en-US"/>
          </a:p>
        </p:txBody>
      </p:sp>
      <p:sp>
        <p:nvSpPr>
          <p:cNvPr id="5" name="灯片编号占位符 4"/>
          <p:cNvSpPr>
            <a:spLocks noGrp="1"/>
          </p:cNvSpPr>
          <p:nvPr>
            <p:ph type="sldNum" sz="quarter" idx="12"/>
          </p:nvPr>
        </p:nvSpPr>
        <p:spPr/>
        <p:txBody>
          <a:bodyPr/>
          <a:lstStyle/>
          <a:p>
            <a:fld id="{204BB08F-D027-40F6-A308-251E9FC9BD20}" type="slidenum">
              <a:rPr lang="zh-CN" altLang="en-US" smtClean="0"/>
              <a:pPr/>
              <a:t>2</a:t>
            </a:fld>
            <a:endParaRPr lang="zh-CN" altLang="en-US"/>
          </a:p>
        </p:txBody>
      </p:sp>
      <p:sp>
        <p:nvSpPr>
          <p:cNvPr id="6" name="页脚占位符 5"/>
          <p:cNvSpPr>
            <a:spLocks noGrp="1"/>
          </p:cNvSpPr>
          <p:nvPr>
            <p:ph type="ftr" sz="quarter" idx="11"/>
          </p:nvPr>
        </p:nvSpPr>
        <p:spPr/>
        <p:txBody>
          <a:bodyPr/>
          <a:lstStyle/>
          <a:p>
            <a:r>
              <a:rPr lang="en-US" altLang="zh-CN" smtClean="0"/>
              <a:t>China Electronic Standardization Institute</a:t>
            </a:r>
            <a:endParaRPr lang="zh-CN" alt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7" name="标题 6"/>
          <p:cNvSpPr>
            <a:spLocks noGrp="1"/>
          </p:cNvSpPr>
          <p:nvPr>
            <p:ph type="ctrTitle"/>
          </p:nvPr>
        </p:nvSpPr>
        <p:spPr/>
        <p:txBody>
          <a:bodyPr/>
          <a:lstStyle/>
          <a:p>
            <a:r>
              <a:rPr lang="en-US" altLang="zh-CN" dirty="0" smtClean="0"/>
              <a:t>RFID</a:t>
            </a:r>
            <a:r>
              <a:rPr lang="zh-CN" altLang="en-US" dirty="0" smtClean="0"/>
              <a:t>测试国际标准制定情况</a:t>
            </a:r>
            <a:r>
              <a:rPr lang="en-US" altLang="zh-CN" dirty="0" smtClean="0"/>
              <a:t/>
            </a:r>
            <a:br>
              <a:rPr lang="en-US" altLang="zh-CN" dirty="0" smtClean="0"/>
            </a:br>
            <a:endParaRPr lang="zh-CN" altLang="en-US" dirty="0"/>
          </a:p>
        </p:txBody>
      </p:sp>
      <p:sp>
        <p:nvSpPr>
          <p:cNvPr id="8" name="副标题 7"/>
          <p:cNvSpPr>
            <a:spLocks noGrp="1"/>
          </p:cNvSpPr>
          <p:nvPr>
            <p:ph type="subTitle" idx="1"/>
          </p:nvPr>
        </p:nvSpPr>
        <p:spPr/>
        <p:txBody>
          <a:bodyPr>
            <a:normAutofit/>
          </a:bodyPr>
          <a:lstStyle/>
          <a:p>
            <a:r>
              <a:rPr lang="en-US" altLang="zh-CN" sz="2400" dirty="0" smtClean="0"/>
              <a:t>ISO/IEC JTC1/SC 31 </a:t>
            </a:r>
            <a:r>
              <a:rPr lang="zh-CN" altLang="en-US" sz="2400" dirty="0" smtClean="0"/>
              <a:t>自动识别和数据采集技术分委会</a:t>
            </a:r>
            <a:endParaRPr lang="en-US" altLang="zh-CN" sz="2400" dirty="0" smtClean="0"/>
          </a:p>
          <a:p>
            <a:r>
              <a:rPr lang="en-US" altLang="zh-CN" sz="2400" dirty="0" smtClean="0"/>
              <a:t>WG3</a:t>
            </a:r>
            <a:r>
              <a:rPr lang="zh-CN" altLang="en-US" sz="2400" dirty="0" smtClean="0"/>
              <a:t>一致性测试工作组</a:t>
            </a:r>
            <a:endParaRPr lang="zh-CN" altLang="en-US" sz="2400" dirty="0"/>
          </a:p>
        </p:txBody>
      </p:sp>
      <p:sp>
        <p:nvSpPr>
          <p:cNvPr id="3" name="日期占位符 2"/>
          <p:cNvSpPr>
            <a:spLocks noGrp="1"/>
          </p:cNvSpPr>
          <p:nvPr>
            <p:ph type="dt" sz="half" idx="10"/>
          </p:nvPr>
        </p:nvSpPr>
        <p:spPr/>
        <p:txBody>
          <a:bodyPr/>
          <a:lstStyle/>
          <a:p>
            <a:fld id="{D8DA6F8B-39DE-4637-A929-F5F3343BED21}" type="datetime1">
              <a:rPr lang="zh-CN" altLang="en-US" smtClean="0"/>
              <a:pPr/>
              <a:t>2008-02-28</a:t>
            </a:fld>
            <a:endParaRPr lang="zh-CN" altLang="en-US"/>
          </a:p>
        </p:txBody>
      </p:sp>
      <p:sp>
        <p:nvSpPr>
          <p:cNvPr id="4" name="页脚占位符 3"/>
          <p:cNvSpPr>
            <a:spLocks noGrp="1"/>
          </p:cNvSpPr>
          <p:nvPr>
            <p:ph type="ftr" sz="quarter" idx="11"/>
          </p:nvPr>
        </p:nvSpPr>
        <p:spPr/>
        <p:txBody>
          <a:bodyPr/>
          <a:lstStyle/>
          <a:p>
            <a:r>
              <a:rPr lang="en-US" altLang="zh-CN" smtClean="0"/>
              <a:t>China Electronic Standardization Institute</a:t>
            </a:r>
            <a:endParaRPr lang="zh-CN" altLang="en-US"/>
          </a:p>
        </p:txBody>
      </p:sp>
      <p:sp>
        <p:nvSpPr>
          <p:cNvPr id="5" name="灯片编号占位符 4"/>
          <p:cNvSpPr>
            <a:spLocks noGrp="1"/>
          </p:cNvSpPr>
          <p:nvPr>
            <p:ph type="sldNum" sz="quarter" idx="12"/>
          </p:nvPr>
        </p:nvSpPr>
        <p:spPr/>
        <p:txBody>
          <a:bodyPr/>
          <a:lstStyle/>
          <a:p>
            <a:fld id="{204BB08F-D027-40F6-A308-251E9FC9BD20}" type="slidenum">
              <a:rPr lang="zh-CN" altLang="en-US" smtClean="0"/>
              <a:pPr/>
              <a:t>3</a:t>
            </a:fld>
            <a:endParaRPr lang="zh-CN" alt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zh-CN" altLang="en-US" dirty="0" smtClean="0"/>
              <a:t>性能测试</a:t>
            </a:r>
            <a:endParaRPr lang="en-US" altLang="zh-CN" dirty="0" smtClean="0"/>
          </a:p>
          <a:p>
            <a:pPr lvl="1"/>
            <a:r>
              <a:rPr lang="zh-CN" altLang="en-US" dirty="0" smtClean="0"/>
              <a:t>系统性能</a:t>
            </a:r>
            <a:endParaRPr lang="en-US" altLang="zh-CN" dirty="0" smtClean="0"/>
          </a:p>
          <a:p>
            <a:pPr lvl="1"/>
            <a:r>
              <a:rPr lang="zh-CN" altLang="en-US" dirty="0" smtClean="0"/>
              <a:t>读写器性能</a:t>
            </a:r>
            <a:endParaRPr lang="en-US" altLang="zh-CN" dirty="0" smtClean="0"/>
          </a:p>
          <a:p>
            <a:pPr lvl="1"/>
            <a:r>
              <a:rPr lang="zh-CN" altLang="en-US" dirty="0" smtClean="0"/>
              <a:t>标签性能</a:t>
            </a:r>
            <a:endParaRPr lang="en-US" altLang="zh-CN" dirty="0" smtClean="0"/>
          </a:p>
          <a:p>
            <a:pPr lvl="1"/>
            <a:endParaRPr lang="en-US" altLang="zh-CN" dirty="0" smtClean="0"/>
          </a:p>
          <a:p>
            <a:r>
              <a:rPr lang="zh-CN" altLang="en-US" dirty="0" smtClean="0"/>
              <a:t>一致性测试</a:t>
            </a:r>
            <a:endParaRPr lang="en-US" altLang="zh-CN" dirty="0" smtClean="0"/>
          </a:p>
          <a:p>
            <a:pPr lvl="1"/>
            <a:r>
              <a:rPr lang="en-US" altLang="zh-CN" dirty="0" smtClean="0"/>
              <a:t>135kHz</a:t>
            </a:r>
            <a:r>
              <a:rPr lang="zh-CN" altLang="en-US" dirty="0" smtClean="0"/>
              <a:t>空中接口协议</a:t>
            </a:r>
            <a:endParaRPr lang="en-US" altLang="zh-CN" dirty="0" smtClean="0"/>
          </a:p>
          <a:p>
            <a:pPr lvl="1"/>
            <a:r>
              <a:rPr lang="en-US" altLang="zh-CN" dirty="0" smtClean="0"/>
              <a:t>13.56MHz</a:t>
            </a:r>
            <a:r>
              <a:rPr lang="zh-CN" altLang="en-US" dirty="0" smtClean="0"/>
              <a:t>空中接口协议</a:t>
            </a:r>
            <a:endParaRPr lang="en-US" altLang="zh-CN" dirty="0" smtClean="0"/>
          </a:p>
          <a:p>
            <a:pPr lvl="1"/>
            <a:r>
              <a:rPr lang="en-US" altLang="zh-CN" dirty="0" smtClean="0"/>
              <a:t>2.45GHz</a:t>
            </a:r>
            <a:r>
              <a:rPr lang="zh-CN" altLang="en-US" dirty="0" smtClean="0"/>
              <a:t>空中接口协议</a:t>
            </a:r>
            <a:endParaRPr lang="en-US" altLang="zh-CN" dirty="0" smtClean="0"/>
          </a:p>
          <a:p>
            <a:pPr lvl="1"/>
            <a:r>
              <a:rPr lang="en-US" altLang="zh-CN" dirty="0" smtClean="0"/>
              <a:t>860MHz~960MHz</a:t>
            </a:r>
            <a:r>
              <a:rPr lang="zh-CN" altLang="en-US" dirty="0" smtClean="0"/>
              <a:t>空中接口协议</a:t>
            </a:r>
            <a:endParaRPr lang="en-US" altLang="zh-CN" dirty="0" smtClean="0"/>
          </a:p>
          <a:p>
            <a:pPr lvl="1"/>
            <a:r>
              <a:rPr lang="en-US" altLang="zh-CN" dirty="0" smtClean="0"/>
              <a:t>433MHz</a:t>
            </a:r>
            <a:r>
              <a:rPr lang="zh-CN" altLang="en-US" dirty="0" smtClean="0"/>
              <a:t>空中接口协议</a:t>
            </a:r>
            <a:endParaRPr lang="zh-CN" altLang="en-US" dirty="0"/>
          </a:p>
        </p:txBody>
      </p:sp>
      <p:sp>
        <p:nvSpPr>
          <p:cNvPr id="3" name="标题 2"/>
          <p:cNvSpPr>
            <a:spLocks noGrp="1"/>
          </p:cNvSpPr>
          <p:nvPr>
            <p:ph type="title"/>
          </p:nvPr>
        </p:nvSpPr>
        <p:spPr/>
        <p:txBody>
          <a:bodyPr/>
          <a:lstStyle/>
          <a:p>
            <a:r>
              <a:rPr lang="en-US" altLang="zh-CN" dirty="0" smtClean="0"/>
              <a:t>RFID</a:t>
            </a:r>
            <a:r>
              <a:rPr lang="zh-CN" altLang="en-US" dirty="0" smtClean="0"/>
              <a:t>性能测试</a:t>
            </a:r>
            <a:r>
              <a:rPr lang="zh-CN" altLang="en-US" dirty="0" smtClean="0"/>
              <a:t>和一致性测试</a:t>
            </a:r>
            <a:endParaRPr lang="zh-CN" altLang="en-US" dirty="0"/>
          </a:p>
        </p:txBody>
      </p:sp>
      <p:sp>
        <p:nvSpPr>
          <p:cNvPr id="4" name="日期占位符 3"/>
          <p:cNvSpPr>
            <a:spLocks noGrp="1"/>
          </p:cNvSpPr>
          <p:nvPr>
            <p:ph type="dt" sz="half" idx="10"/>
          </p:nvPr>
        </p:nvSpPr>
        <p:spPr/>
        <p:txBody>
          <a:bodyPr/>
          <a:lstStyle/>
          <a:p>
            <a:fld id="{57554EB8-8440-4E95-A4AE-5D5561AA141E}" type="datetime1">
              <a:rPr lang="zh-CN" altLang="en-US" smtClean="0"/>
              <a:pPr/>
              <a:t>2008-02-28</a:t>
            </a:fld>
            <a:endParaRPr lang="zh-CN" altLang="en-US"/>
          </a:p>
        </p:txBody>
      </p:sp>
      <p:sp>
        <p:nvSpPr>
          <p:cNvPr id="5" name="灯片编号占位符 4"/>
          <p:cNvSpPr>
            <a:spLocks noGrp="1"/>
          </p:cNvSpPr>
          <p:nvPr>
            <p:ph type="sldNum" sz="quarter" idx="12"/>
          </p:nvPr>
        </p:nvSpPr>
        <p:spPr/>
        <p:txBody>
          <a:bodyPr/>
          <a:lstStyle/>
          <a:p>
            <a:fld id="{204BB08F-D027-40F6-A308-251E9FC9BD20}" type="slidenum">
              <a:rPr lang="zh-CN" altLang="en-US" smtClean="0"/>
              <a:pPr/>
              <a:t>4</a:t>
            </a:fld>
            <a:endParaRPr lang="zh-CN" altLang="en-US"/>
          </a:p>
        </p:txBody>
      </p:sp>
      <p:sp>
        <p:nvSpPr>
          <p:cNvPr id="6" name="页脚占位符 5"/>
          <p:cNvSpPr>
            <a:spLocks noGrp="1"/>
          </p:cNvSpPr>
          <p:nvPr>
            <p:ph type="ftr" sz="quarter" idx="11"/>
          </p:nvPr>
        </p:nvSpPr>
        <p:spPr/>
        <p:txBody>
          <a:bodyPr/>
          <a:lstStyle/>
          <a:p>
            <a:r>
              <a:rPr lang="en-US" altLang="zh-CN" smtClean="0"/>
              <a:t>China Electronic Standardization Institute</a:t>
            </a:r>
            <a:endParaRPr lang="zh-CN" alt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zh-CN" altLang="en-US" dirty="0" smtClean="0"/>
              <a:t>性能测试</a:t>
            </a:r>
            <a:endParaRPr lang="en-US" altLang="zh-CN" dirty="0" smtClean="0"/>
          </a:p>
          <a:p>
            <a:pPr lvl="1"/>
            <a:r>
              <a:rPr lang="zh-CN" altLang="en-US" dirty="0" smtClean="0"/>
              <a:t>系统性能</a:t>
            </a:r>
            <a:endParaRPr lang="en-US" altLang="zh-CN" dirty="0" smtClean="0"/>
          </a:p>
          <a:p>
            <a:pPr lvl="2"/>
            <a:r>
              <a:rPr lang="en-US" altLang="zh-CN" dirty="0" smtClean="0"/>
              <a:t>ISO/IEC 18046:2006, published, will be </a:t>
            </a:r>
            <a:r>
              <a:rPr lang="en-US" altLang="zh-CN" dirty="0" smtClean="0"/>
              <a:t>renamed</a:t>
            </a:r>
            <a:r>
              <a:rPr lang="en-US" altLang="zh-CN" dirty="0" smtClean="0"/>
              <a:t>  </a:t>
            </a:r>
            <a:endParaRPr lang="en-US" altLang="zh-CN" dirty="0" smtClean="0"/>
          </a:p>
          <a:p>
            <a:pPr lvl="2"/>
            <a:r>
              <a:rPr lang="en-US" altLang="zh-CN" dirty="0" smtClean="0"/>
              <a:t>ISO/IEC 18046-1</a:t>
            </a:r>
          </a:p>
          <a:p>
            <a:pPr lvl="1"/>
            <a:r>
              <a:rPr lang="zh-CN" altLang="en-US" dirty="0" smtClean="0"/>
              <a:t>读写器性能</a:t>
            </a:r>
            <a:endParaRPr lang="en-US" altLang="zh-CN" dirty="0" smtClean="0"/>
          </a:p>
          <a:p>
            <a:pPr lvl="2"/>
            <a:r>
              <a:rPr lang="en-US" altLang="zh-CN" dirty="0" smtClean="0"/>
              <a:t>ISO/IEC 18046-2, calling for editor</a:t>
            </a:r>
          </a:p>
          <a:p>
            <a:pPr lvl="1"/>
            <a:r>
              <a:rPr lang="zh-CN" altLang="en-US" dirty="0" smtClean="0"/>
              <a:t>标签性能</a:t>
            </a:r>
            <a:endParaRPr lang="en-US" altLang="zh-CN" dirty="0" smtClean="0"/>
          </a:p>
          <a:p>
            <a:pPr lvl="2"/>
            <a:r>
              <a:rPr lang="en-US" altLang="zh-CN" dirty="0" smtClean="0"/>
              <a:t>ISO/IEC 18046-3:2007, published</a:t>
            </a:r>
          </a:p>
          <a:p>
            <a:endParaRPr lang="zh-CN" altLang="en-US" dirty="0"/>
          </a:p>
        </p:txBody>
      </p:sp>
      <p:sp>
        <p:nvSpPr>
          <p:cNvPr id="3" name="标题 2"/>
          <p:cNvSpPr>
            <a:spLocks noGrp="1"/>
          </p:cNvSpPr>
          <p:nvPr>
            <p:ph type="title"/>
          </p:nvPr>
        </p:nvSpPr>
        <p:spPr/>
        <p:txBody>
          <a:bodyPr/>
          <a:lstStyle/>
          <a:p>
            <a:endParaRPr lang="zh-CN" altLang="en-US"/>
          </a:p>
        </p:txBody>
      </p:sp>
      <p:sp>
        <p:nvSpPr>
          <p:cNvPr id="4" name="日期占位符 3"/>
          <p:cNvSpPr>
            <a:spLocks noGrp="1"/>
          </p:cNvSpPr>
          <p:nvPr>
            <p:ph type="dt" sz="half" idx="10"/>
          </p:nvPr>
        </p:nvSpPr>
        <p:spPr/>
        <p:txBody>
          <a:bodyPr/>
          <a:lstStyle/>
          <a:p>
            <a:fld id="{99FE1F88-2542-42E5-89F6-305B10E91E01}" type="datetime1">
              <a:rPr lang="zh-CN" altLang="en-US" smtClean="0"/>
              <a:pPr/>
              <a:t>2008-02-28</a:t>
            </a:fld>
            <a:endParaRPr lang="zh-CN" altLang="en-US" dirty="0"/>
          </a:p>
        </p:txBody>
      </p:sp>
      <p:sp>
        <p:nvSpPr>
          <p:cNvPr id="5" name="灯片编号占位符 4"/>
          <p:cNvSpPr>
            <a:spLocks noGrp="1"/>
          </p:cNvSpPr>
          <p:nvPr>
            <p:ph type="sldNum" sz="quarter" idx="12"/>
          </p:nvPr>
        </p:nvSpPr>
        <p:spPr/>
        <p:txBody>
          <a:bodyPr/>
          <a:lstStyle/>
          <a:p>
            <a:fld id="{204BB08F-D027-40F6-A308-251E9FC9BD20}" type="slidenum">
              <a:rPr lang="zh-CN" altLang="en-US" smtClean="0"/>
              <a:pPr/>
              <a:t>5</a:t>
            </a:fld>
            <a:endParaRPr lang="zh-CN" altLang="en-US"/>
          </a:p>
        </p:txBody>
      </p:sp>
      <p:sp>
        <p:nvSpPr>
          <p:cNvPr id="6" name="页脚占位符 5"/>
          <p:cNvSpPr>
            <a:spLocks noGrp="1"/>
          </p:cNvSpPr>
          <p:nvPr>
            <p:ph type="ftr" sz="quarter" idx="11"/>
          </p:nvPr>
        </p:nvSpPr>
        <p:spPr>
          <a:xfrm>
            <a:off x="3786182" y="6407944"/>
            <a:ext cx="2944571" cy="365125"/>
          </a:xfrm>
        </p:spPr>
        <p:txBody>
          <a:bodyPr/>
          <a:lstStyle/>
          <a:p>
            <a:r>
              <a:rPr lang="en-US" altLang="zh-CN" dirty="0" smtClean="0"/>
              <a:t>China Electronic Standardization Institute</a:t>
            </a:r>
            <a:endParaRPr lang="zh-CN" alt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sz="half" idx="1"/>
          </p:nvPr>
        </p:nvSpPr>
        <p:spPr/>
        <p:txBody>
          <a:bodyPr/>
          <a:lstStyle/>
          <a:p>
            <a:pPr>
              <a:buNone/>
            </a:pPr>
            <a:r>
              <a:rPr lang="en-US" altLang="zh-CN" dirty="0" smtClean="0"/>
              <a:t>ISO/IEC </a:t>
            </a:r>
            <a:r>
              <a:rPr lang="en-US" altLang="zh-CN" dirty="0" smtClean="0"/>
              <a:t>18046:2006</a:t>
            </a:r>
            <a:endParaRPr lang="en-US" altLang="zh-CN" dirty="0" smtClean="0"/>
          </a:p>
          <a:p>
            <a:r>
              <a:rPr lang="zh-CN" altLang="en-US" dirty="0" smtClean="0"/>
              <a:t>范围</a:t>
            </a:r>
            <a:endParaRPr lang="en-US" altLang="zh-CN" dirty="0" smtClean="0"/>
          </a:p>
          <a:p>
            <a:pPr lvl="1"/>
            <a:r>
              <a:rPr lang="zh-CN" altLang="en-US" dirty="0" smtClean="0"/>
              <a:t>识读范围、读取范围、写入</a:t>
            </a:r>
            <a:r>
              <a:rPr lang="zh-CN" altLang="en-US" dirty="0" smtClean="0"/>
              <a:t>范围</a:t>
            </a:r>
            <a:endParaRPr lang="en-US" altLang="zh-CN" dirty="0" smtClean="0"/>
          </a:p>
          <a:p>
            <a:pPr lvl="1"/>
            <a:endParaRPr lang="en-US" altLang="zh-CN" dirty="0" smtClean="0"/>
          </a:p>
          <a:p>
            <a:r>
              <a:rPr lang="zh-CN" altLang="en-US" dirty="0" smtClean="0"/>
              <a:t>速率</a:t>
            </a:r>
            <a:endParaRPr lang="en-US" altLang="zh-CN" dirty="0" smtClean="0"/>
          </a:p>
          <a:p>
            <a:pPr lvl="1"/>
            <a:r>
              <a:rPr lang="zh-CN" altLang="en-US" dirty="0" smtClean="0"/>
              <a:t>识读速率、读取速率、写入速率</a:t>
            </a:r>
            <a:endParaRPr lang="zh-CN" altLang="en-US" dirty="0"/>
          </a:p>
        </p:txBody>
      </p:sp>
      <p:sp>
        <p:nvSpPr>
          <p:cNvPr id="3" name="日期占位符 2"/>
          <p:cNvSpPr>
            <a:spLocks noGrp="1"/>
          </p:cNvSpPr>
          <p:nvPr>
            <p:ph type="dt" sz="half" idx="10"/>
          </p:nvPr>
        </p:nvSpPr>
        <p:spPr/>
        <p:txBody>
          <a:bodyPr/>
          <a:lstStyle/>
          <a:p>
            <a:fld id="{D8DA6F8B-39DE-4637-A929-F5F3343BED21}" type="datetime1">
              <a:rPr lang="zh-CN" altLang="en-US" smtClean="0"/>
              <a:pPr/>
              <a:t>2008-02-28</a:t>
            </a:fld>
            <a:endParaRPr lang="zh-CN" altLang="en-US"/>
          </a:p>
        </p:txBody>
      </p:sp>
      <p:sp>
        <p:nvSpPr>
          <p:cNvPr id="4" name="页脚占位符 3"/>
          <p:cNvSpPr>
            <a:spLocks noGrp="1"/>
          </p:cNvSpPr>
          <p:nvPr>
            <p:ph type="ftr" sz="quarter" idx="11"/>
          </p:nvPr>
        </p:nvSpPr>
        <p:spPr/>
        <p:txBody>
          <a:bodyPr/>
          <a:lstStyle/>
          <a:p>
            <a:r>
              <a:rPr lang="en-US" altLang="zh-CN" smtClean="0"/>
              <a:t>China Electronic Standardization Institute</a:t>
            </a:r>
            <a:endParaRPr lang="zh-CN" altLang="en-US"/>
          </a:p>
        </p:txBody>
      </p:sp>
      <p:sp>
        <p:nvSpPr>
          <p:cNvPr id="5" name="灯片编号占位符 4"/>
          <p:cNvSpPr>
            <a:spLocks noGrp="1"/>
          </p:cNvSpPr>
          <p:nvPr>
            <p:ph type="sldNum" sz="quarter" idx="12"/>
          </p:nvPr>
        </p:nvSpPr>
        <p:spPr/>
        <p:txBody>
          <a:bodyPr/>
          <a:lstStyle/>
          <a:p>
            <a:fld id="{204BB08F-D027-40F6-A308-251E9FC9BD20}" type="slidenum">
              <a:rPr lang="zh-CN" altLang="en-US" smtClean="0"/>
              <a:pPr/>
              <a:t>6</a:t>
            </a:fld>
            <a:endParaRPr lang="zh-CN" altLang="en-US"/>
          </a:p>
        </p:txBody>
      </p:sp>
      <p:sp>
        <p:nvSpPr>
          <p:cNvPr id="6" name="标题 5"/>
          <p:cNvSpPr>
            <a:spLocks noGrp="1"/>
          </p:cNvSpPr>
          <p:nvPr>
            <p:ph type="title"/>
          </p:nvPr>
        </p:nvSpPr>
        <p:spPr/>
        <p:txBody>
          <a:bodyPr/>
          <a:lstStyle/>
          <a:p>
            <a:r>
              <a:rPr lang="en-US" altLang="zh-CN" dirty="0" smtClean="0"/>
              <a:t>RFID</a:t>
            </a:r>
            <a:r>
              <a:rPr lang="zh-CN" altLang="en-US" dirty="0" smtClean="0"/>
              <a:t>系统性能测试方法</a:t>
            </a:r>
            <a:endParaRPr lang="zh-CN" altLang="en-US" dirty="0"/>
          </a:p>
        </p:txBody>
      </p:sp>
      <p:pic>
        <p:nvPicPr>
          <p:cNvPr id="1028" name="Picture 4"/>
          <p:cNvPicPr>
            <a:picLocks noGrp="1" noChangeAspect="1" noChangeArrowheads="1"/>
          </p:cNvPicPr>
          <p:nvPr>
            <p:ph sz="half" idx="2"/>
          </p:nvPr>
        </p:nvPicPr>
        <p:blipFill>
          <a:blip r:embed="rId2"/>
          <a:srcRect/>
          <a:stretch>
            <a:fillRect/>
          </a:stretch>
        </p:blipFill>
        <p:spPr bwMode="auto">
          <a:xfrm>
            <a:off x="4714876" y="2571744"/>
            <a:ext cx="4038600" cy="281651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ECBD559F-E2E8-4B82-BEEA-432771A0C208}" type="datetime1">
              <a:rPr lang="zh-CN" altLang="en-US" smtClean="0"/>
              <a:pPr/>
              <a:t>2008-02-28</a:t>
            </a:fld>
            <a:endParaRPr lang="zh-CN" altLang="en-US"/>
          </a:p>
        </p:txBody>
      </p:sp>
      <p:sp>
        <p:nvSpPr>
          <p:cNvPr id="3" name="页脚占位符 2"/>
          <p:cNvSpPr>
            <a:spLocks noGrp="1"/>
          </p:cNvSpPr>
          <p:nvPr>
            <p:ph type="ftr" sz="quarter" idx="11"/>
          </p:nvPr>
        </p:nvSpPr>
        <p:spPr/>
        <p:txBody>
          <a:bodyPr/>
          <a:lstStyle/>
          <a:p>
            <a:r>
              <a:rPr lang="en-US" altLang="zh-CN" smtClean="0"/>
              <a:t>China Electronic Standardization Institute</a:t>
            </a:r>
            <a:endParaRPr lang="zh-CN" altLang="en-US"/>
          </a:p>
        </p:txBody>
      </p:sp>
      <p:sp>
        <p:nvSpPr>
          <p:cNvPr id="4" name="灯片编号占位符 3"/>
          <p:cNvSpPr>
            <a:spLocks noGrp="1"/>
          </p:cNvSpPr>
          <p:nvPr>
            <p:ph type="sldNum" sz="quarter" idx="12"/>
          </p:nvPr>
        </p:nvSpPr>
        <p:spPr/>
        <p:txBody>
          <a:bodyPr/>
          <a:lstStyle/>
          <a:p>
            <a:fld id="{204BB08F-D027-40F6-A308-251E9FC9BD20}" type="slidenum">
              <a:rPr lang="zh-CN" altLang="en-US" smtClean="0"/>
              <a:pPr/>
              <a:t>7</a:t>
            </a:fld>
            <a:endParaRPr lang="zh-CN" altLang="en-US"/>
          </a:p>
        </p:txBody>
      </p:sp>
      <p:sp>
        <p:nvSpPr>
          <p:cNvPr id="5" name="标题 4"/>
          <p:cNvSpPr>
            <a:spLocks noGrp="1"/>
          </p:cNvSpPr>
          <p:nvPr>
            <p:ph type="title"/>
          </p:nvPr>
        </p:nvSpPr>
        <p:spPr/>
        <p:txBody>
          <a:bodyPr/>
          <a:lstStyle/>
          <a:p>
            <a:r>
              <a:rPr lang="en-US" altLang="zh-CN" dirty="0" smtClean="0"/>
              <a:t>RFID</a:t>
            </a:r>
            <a:r>
              <a:rPr lang="zh-CN" altLang="en-US" dirty="0" smtClean="0"/>
              <a:t>系统性能测试报告</a:t>
            </a:r>
            <a:endParaRPr lang="zh-CN" altLang="en-US" dirty="0"/>
          </a:p>
        </p:txBody>
      </p:sp>
      <p:pic>
        <p:nvPicPr>
          <p:cNvPr id="1026" name="Picture 2"/>
          <p:cNvPicPr>
            <a:picLocks noChangeAspect="1" noChangeArrowheads="1"/>
          </p:cNvPicPr>
          <p:nvPr/>
        </p:nvPicPr>
        <p:blipFill>
          <a:blip r:embed="rId2"/>
          <a:srcRect/>
          <a:stretch>
            <a:fillRect/>
          </a:stretch>
        </p:blipFill>
        <p:spPr bwMode="auto">
          <a:xfrm>
            <a:off x="642910" y="1428736"/>
            <a:ext cx="7781925" cy="48291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pPr>
              <a:buNone/>
            </a:pPr>
            <a:r>
              <a:rPr lang="en-US" altLang="zh-CN" dirty="0" smtClean="0"/>
              <a:t>ISO/IEC 18046-3:2007</a:t>
            </a:r>
            <a:endParaRPr lang="en-US" altLang="zh-CN" dirty="0" smtClean="0"/>
          </a:p>
          <a:p>
            <a:r>
              <a:rPr lang="zh-CN" altLang="en-US" dirty="0" smtClean="0"/>
              <a:t>感应性标签测试</a:t>
            </a:r>
            <a:endParaRPr lang="en-US" altLang="zh-CN" dirty="0" smtClean="0"/>
          </a:p>
          <a:p>
            <a:pPr lvl="1"/>
            <a:r>
              <a:rPr lang="en-US" altLang="zh-CN" dirty="0" smtClean="0">
                <a:solidFill>
                  <a:schemeClr val="accent1"/>
                </a:solidFill>
              </a:rPr>
              <a:t>ISO/IEC 18000-2</a:t>
            </a:r>
            <a:r>
              <a:rPr lang="zh-CN" altLang="en-US" dirty="0" smtClean="0">
                <a:solidFill>
                  <a:schemeClr val="accent1"/>
                </a:solidFill>
              </a:rPr>
              <a:t>（</a:t>
            </a:r>
            <a:r>
              <a:rPr lang="en-US" altLang="zh-CN" dirty="0" smtClean="0">
                <a:solidFill>
                  <a:schemeClr val="accent1"/>
                </a:solidFill>
              </a:rPr>
              <a:t>135kHz</a:t>
            </a:r>
            <a:r>
              <a:rPr lang="zh-CN" altLang="en-US" dirty="0" smtClean="0">
                <a:solidFill>
                  <a:schemeClr val="accent1"/>
                </a:solidFill>
              </a:rPr>
              <a:t>）</a:t>
            </a:r>
            <a:r>
              <a:rPr lang="en-US" altLang="zh-CN" dirty="0" smtClean="0">
                <a:solidFill>
                  <a:schemeClr val="accent1"/>
                </a:solidFill>
              </a:rPr>
              <a:t>, </a:t>
            </a:r>
            <a:r>
              <a:rPr lang="en-US" altLang="zh-CN" dirty="0" smtClean="0">
                <a:solidFill>
                  <a:schemeClr val="accent1"/>
                </a:solidFill>
              </a:rPr>
              <a:t>ISO/IEC </a:t>
            </a:r>
            <a:r>
              <a:rPr lang="en-US" altLang="zh-CN" dirty="0" smtClean="0">
                <a:solidFill>
                  <a:schemeClr val="accent1"/>
                </a:solidFill>
              </a:rPr>
              <a:t>18000-3</a:t>
            </a:r>
            <a:r>
              <a:rPr lang="zh-CN" altLang="en-US" dirty="0" smtClean="0">
                <a:solidFill>
                  <a:schemeClr val="accent1"/>
                </a:solidFill>
              </a:rPr>
              <a:t>（</a:t>
            </a:r>
            <a:r>
              <a:rPr lang="en-US" altLang="zh-CN" dirty="0" smtClean="0">
                <a:solidFill>
                  <a:schemeClr val="accent1"/>
                </a:solidFill>
              </a:rPr>
              <a:t>13.56MHz</a:t>
            </a:r>
            <a:r>
              <a:rPr lang="zh-CN" altLang="en-US" dirty="0" smtClean="0">
                <a:solidFill>
                  <a:schemeClr val="accent1"/>
                </a:solidFill>
              </a:rPr>
              <a:t>），</a:t>
            </a:r>
            <a:r>
              <a:rPr lang="en-US" altLang="zh-CN" dirty="0" smtClean="0">
                <a:solidFill>
                  <a:schemeClr val="accent1"/>
                </a:solidFill>
              </a:rPr>
              <a:t> </a:t>
            </a:r>
            <a:r>
              <a:rPr lang="en-US" altLang="zh-CN" dirty="0" smtClean="0">
                <a:solidFill>
                  <a:schemeClr val="accent1"/>
                </a:solidFill>
              </a:rPr>
              <a:t>ISO/IEC </a:t>
            </a:r>
            <a:r>
              <a:rPr lang="en-US" altLang="zh-CN" dirty="0" smtClean="0">
                <a:solidFill>
                  <a:schemeClr val="accent1"/>
                </a:solidFill>
              </a:rPr>
              <a:t>180000-6</a:t>
            </a:r>
            <a:r>
              <a:rPr lang="zh-CN" altLang="en-US" dirty="0" smtClean="0">
                <a:solidFill>
                  <a:schemeClr val="accent1"/>
                </a:solidFill>
              </a:rPr>
              <a:t>（</a:t>
            </a:r>
            <a:r>
              <a:rPr lang="en-US" altLang="zh-CN" dirty="0" smtClean="0">
                <a:solidFill>
                  <a:schemeClr val="accent1"/>
                </a:solidFill>
              </a:rPr>
              <a:t>860~960MHz</a:t>
            </a:r>
            <a:r>
              <a:rPr lang="zh-CN" altLang="en-US" dirty="0" smtClean="0">
                <a:solidFill>
                  <a:schemeClr val="accent1"/>
                </a:solidFill>
              </a:rPr>
              <a:t>）</a:t>
            </a:r>
            <a:endParaRPr lang="en-US" altLang="zh-CN" dirty="0" smtClean="0">
              <a:solidFill>
                <a:schemeClr val="accent1"/>
              </a:solidFill>
            </a:endParaRPr>
          </a:p>
          <a:p>
            <a:pPr lvl="1"/>
            <a:r>
              <a:rPr lang="en-US" altLang="zh-CN" dirty="0" smtClean="0"/>
              <a:t>Identification magnetic field threshold </a:t>
            </a:r>
          </a:p>
          <a:p>
            <a:pPr lvl="1"/>
            <a:r>
              <a:rPr lang="en-US" altLang="zh-CN" dirty="0" smtClean="0"/>
              <a:t>Reading magnetic field threshold</a:t>
            </a:r>
          </a:p>
          <a:p>
            <a:pPr lvl="1"/>
            <a:r>
              <a:rPr lang="en-US" altLang="zh-CN" dirty="0" smtClean="0"/>
              <a:t>Writing magnetic field threshold</a:t>
            </a:r>
          </a:p>
          <a:p>
            <a:pPr lvl="1"/>
            <a:r>
              <a:rPr lang="en-US" altLang="zh-CN" dirty="0" smtClean="0"/>
              <a:t>Maximum operating magnetic field</a:t>
            </a:r>
          </a:p>
          <a:p>
            <a:pPr lvl="1"/>
            <a:r>
              <a:rPr lang="en-US" altLang="zh-CN" dirty="0" smtClean="0"/>
              <a:t>Survival magnetic field</a:t>
            </a:r>
          </a:p>
          <a:p>
            <a:pPr lvl="1"/>
            <a:r>
              <a:rPr lang="en-US" altLang="zh-CN" dirty="0" smtClean="0"/>
              <a:t>Load modulation</a:t>
            </a:r>
            <a:endParaRPr lang="zh-CN" altLang="en-US" dirty="0"/>
          </a:p>
        </p:txBody>
      </p:sp>
      <p:sp>
        <p:nvSpPr>
          <p:cNvPr id="3" name="日期占位符 2"/>
          <p:cNvSpPr>
            <a:spLocks noGrp="1"/>
          </p:cNvSpPr>
          <p:nvPr>
            <p:ph type="dt" sz="half" idx="10"/>
          </p:nvPr>
        </p:nvSpPr>
        <p:spPr/>
        <p:txBody>
          <a:bodyPr/>
          <a:lstStyle/>
          <a:p>
            <a:fld id="{D8DA6F8B-39DE-4637-A929-F5F3343BED21}" type="datetime1">
              <a:rPr lang="zh-CN" altLang="en-US" smtClean="0"/>
              <a:pPr/>
              <a:t>2008-02-28</a:t>
            </a:fld>
            <a:endParaRPr lang="zh-CN" altLang="en-US"/>
          </a:p>
        </p:txBody>
      </p:sp>
      <p:sp>
        <p:nvSpPr>
          <p:cNvPr id="4" name="页脚占位符 3"/>
          <p:cNvSpPr>
            <a:spLocks noGrp="1"/>
          </p:cNvSpPr>
          <p:nvPr>
            <p:ph type="ftr" sz="quarter" idx="11"/>
          </p:nvPr>
        </p:nvSpPr>
        <p:spPr/>
        <p:txBody>
          <a:bodyPr/>
          <a:lstStyle/>
          <a:p>
            <a:r>
              <a:rPr lang="en-US" altLang="zh-CN" smtClean="0"/>
              <a:t>China Electronic Standardization Institute</a:t>
            </a:r>
            <a:endParaRPr lang="zh-CN" altLang="en-US"/>
          </a:p>
        </p:txBody>
      </p:sp>
      <p:sp>
        <p:nvSpPr>
          <p:cNvPr id="5" name="灯片编号占位符 4"/>
          <p:cNvSpPr>
            <a:spLocks noGrp="1"/>
          </p:cNvSpPr>
          <p:nvPr>
            <p:ph type="sldNum" sz="quarter" idx="12"/>
          </p:nvPr>
        </p:nvSpPr>
        <p:spPr/>
        <p:txBody>
          <a:bodyPr/>
          <a:lstStyle/>
          <a:p>
            <a:fld id="{204BB08F-D027-40F6-A308-251E9FC9BD20}" type="slidenum">
              <a:rPr lang="zh-CN" altLang="en-US" smtClean="0"/>
              <a:pPr/>
              <a:t>8</a:t>
            </a:fld>
            <a:endParaRPr lang="zh-CN" altLang="en-US"/>
          </a:p>
        </p:txBody>
      </p:sp>
      <p:sp>
        <p:nvSpPr>
          <p:cNvPr id="6" name="标题 5"/>
          <p:cNvSpPr>
            <a:spLocks noGrp="1"/>
          </p:cNvSpPr>
          <p:nvPr>
            <p:ph type="title"/>
          </p:nvPr>
        </p:nvSpPr>
        <p:spPr/>
        <p:txBody>
          <a:bodyPr/>
          <a:lstStyle/>
          <a:p>
            <a:r>
              <a:rPr lang="en-US" altLang="zh-CN" dirty="0" smtClean="0"/>
              <a:t>RFID</a:t>
            </a:r>
            <a:r>
              <a:rPr lang="zh-CN" altLang="en-US" dirty="0" smtClean="0"/>
              <a:t>标签性能测试方法</a:t>
            </a:r>
            <a:endParaRPr lang="zh-CN" alt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fontScale="92500" lnSpcReduction="10000"/>
          </a:bodyPr>
          <a:lstStyle/>
          <a:p>
            <a:r>
              <a:rPr lang="zh-CN" altLang="en-US" dirty="0" smtClean="0"/>
              <a:t>传播式标签 </a:t>
            </a:r>
            <a:endParaRPr lang="en-US" altLang="zh-CN" dirty="0" smtClean="0"/>
          </a:p>
          <a:p>
            <a:pPr lvl="1"/>
            <a:r>
              <a:rPr lang="en-US" altLang="zh-CN" dirty="0" smtClean="0">
                <a:solidFill>
                  <a:schemeClr val="accent1"/>
                </a:solidFill>
              </a:rPr>
              <a:t>ISO</a:t>
            </a:r>
            <a:r>
              <a:rPr lang="en-US" altLang="zh-CN" dirty="0" smtClean="0">
                <a:solidFill>
                  <a:schemeClr val="accent1"/>
                </a:solidFill>
              </a:rPr>
              <a:t>/IEC 18000-6</a:t>
            </a:r>
            <a:r>
              <a:rPr lang="zh-CN" altLang="en-US" dirty="0" smtClean="0">
                <a:solidFill>
                  <a:schemeClr val="accent1"/>
                </a:solidFill>
              </a:rPr>
              <a:t>（</a:t>
            </a:r>
            <a:r>
              <a:rPr lang="en-US" altLang="zh-CN" dirty="0" smtClean="0">
                <a:solidFill>
                  <a:schemeClr val="accent1"/>
                </a:solidFill>
              </a:rPr>
              <a:t>860~960MHz</a:t>
            </a:r>
            <a:r>
              <a:rPr lang="zh-CN" altLang="en-US" dirty="0" smtClean="0">
                <a:solidFill>
                  <a:schemeClr val="accent1"/>
                </a:solidFill>
              </a:rPr>
              <a:t>）</a:t>
            </a:r>
            <a:endParaRPr lang="en-US" altLang="zh-CN" dirty="0" smtClean="0">
              <a:solidFill>
                <a:schemeClr val="accent1"/>
              </a:solidFill>
            </a:endParaRPr>
          </a:p>
          <a:p>
            <a:pPr lvl="1"/>
            <a:r>
              <a:rPr lang="en-US" altLang="zh-CN" dirty="0" smtClean="0"/>
              <a:t>Identification electromagnetic field threshold and frequency peak</a:t>
            </a:r>
          </a:p>
          <a:p>
            <a:pPr lvl="1"/>
            <a:r>
              <a:rPr lang="en-US" altLang="zh-CN" dirty="0" smtClean="0"/>
              <a:t>Reading electromagnetic field threshold</a:t>
            </a:r>
          </a:p>
          <a:p>
            <a:pPr lvl="1"/>
            <a:r>
              <a:rPr lang="en-US" altLang="zh-CN" dirty="0" smtClean="0"/>
              <a:t>Writing electromagnetic field threshold</a:t>
            </a:r>
          </a:p>
          <a:p>
            <a:pPr lvl="1"/>
            <a:r>
              <a:rPr lang="en-US" altLang="zh-CN" dirty="0" smtClean="0"/>
              <a:t>Sensitivity degradation</a:t>
            </a:r>
          </a:p>
          <a:p>
            <a:pPr lvl="1"/>
            <a:r>
              <a:rPr lang="en-US" altLang="zh-CN" dirty="0" smtClean="0"/>
              <a:t>Maximum operation electromagnetic field</a:t>
            </a:r>
          </a:p>
          <a:p>
            <a:pPr lvl="1"/>
            <a:r>
              <a:rPr lang="en-US" altLang="zh-CN" dirty="0" smtClean="0"/>
              <a:t>Survival electromagnetic field</a:t>
            </a:r>
          </a:p>
          <a:p>
            <a:pPr lvl="1"/>
            <a:r>
              <a:rPr lang="en-US" altLang="zh-CN" dirty="0" smtClean="0"/>
              <a:t>Delta radar cross section</a:t>
            </a:r>
          </a:p>
          <a:p>
            <a:pPr lvl="1"/>
            <a:r>
              <a:rPr lang="en-US" altLang="zh-CN" dirty="0" smtClean="0"/>
              <a:t>Interference rejection</a:t>
            </a:r>
          </a:p>
          <a:p>
            <a:pPr lvl="1"/>
            <a:r>
              <a:rPr lang="en-US" altLang="zh-CN" dirty="0" smtClean="0"/>
              <a:t>Maximum identification fade rate</a:t>
            </a:r>
          </a:p>
          <a:p>
            <a:pPr lvl="1"/>
            <a:r>
              <a:rPr lang="en-US" altLang="zh-CN" dirty="0" smtClean="0"/>
              <a:t>Maximum write fade rate</a:t>
            </a:r>
          </a:p>
        </p:txBody>
      </p:sp>
      <p:sp>
        <p:nvSpPr>
          <p:cNvPr id="3" name="日期占位符 2"/>
          <p:cNvSpPr>
            <a:spLocks noGrp="1"/>
          </p:cNvSpPr>
          <p:nvPr>
            <p:ph type="dt" sz="half" idx="10"/>
          </p:nvPr>
        </p:nvSpPr>
        <p:spPr/>
        <p:txBody>
          <a:bodyPr/>
          <a:lstStyle/>
          <a:p>
            <a:fld id="{D8DA6F8B-39DE-4637-A929-F5F3343BED21}" type="datetime1">
              <a:rPr lang="zh-CN" altLang="en-US" smtClean="0"/>
              <a:pPr/>
              <a:t>2008-02-28</a:t>
            </a:fld>
            <a:endParaRPr lang="zh-CN" altLang="en-US"/>
          </a:p>
        </p:txBody>
      </p:sp>
      <p:sp>
        <p:nvSpPr>
          <p:cNvPr id="4" name="页脚占位符 3"/>
          <p:cNvSpPr>
            <a:spLocks noGrp="1"/>
          </p:cNvSpPr>
          <p:nvPr>
            <p:ph type="ftr" sz="quarter" idx="11"/>
          </p:nvPr>
        </p:nvSpPr>
        <p:spPr/>
        <p:txBody>
          <a:bodyPr/>
          <a:lstStyle/>
          <a:p>
            <a:r>
              <a:rPr lang="en-US" altLang="zh-CN" smtClean="0"/>
              <a:t>China Electronic Standardization Institute</a:t>
            </a:r>
            <a:endParaRPr lang="zh-CN" altLang="en-US"/>
          </a:p>
        </p:txBody>
      </p:sp>
      <p:sp>
        <p:nvSpPr>
          <p:cNvPr id="5" name="灯片编号占位符 4"/>
          <p:cNvSpPr>
            <a:spLocks noGrp="1"/>
          </p:cNvSpPr>
          <p:nvPr>
            <p:ph type="sldNum" sz="quarter" idx="12"/>
          </p:nvPr>
        </p:nvSpPr>
        <p:spPr/>
        <p:txBody>
          <a:bodyPr/>
          <a:lstStyle/>
          <a:p>
            <a:fld id="{204BB08F-D027-40F6-A308-251E9FC9BD20}" type="slidenum">
              <a:rPr lang="zh-CN" altLang="en-US" smtClean="0"/>
              <a:pPr/>
              <a:t>9</a:t>
            </a:fld>
            <a:endParaRPr lang="zh-CN" altLang="en-US"/>
          </a:p>
        </p:txBody>
      </p:sp>
      <p:sp>
        <p:nvSpPr>
          <p:cNvPr id="6" name="标题 5"/>
          <p:cNvSpPr>
            <a:spLocks noGrp="1"/>
          </p:cNvSpPr>
          <p:nvPr>
            <p:ph type="title"/>
          </p:nvPr>
        </p:nvSpPr>
        <p:spPr/>
        <p:txBody>
          <a:bodyPr/>
          <a:lstStyle/>
          <a:p>
            <a:r>
              <a:rPr lang="en-US" altLang="zh-CN" dirty="0" smtClean="0"/>
              <a:t>RFID</a:t>
            </a:r>
            <a:r>
              <a:rPr lang="zh-CN" altLang="en-US" dirty="0" smtClean="0"/>
              <a:t>标签性能测试方法</a:t>
            </a:r>
            <a:endParaRPr lang="zh-CN" alt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r>
              <a:rPr lang="zh-CN" altLang="en-US" dirty="0" smtClean="0"/>
              <a:t>传播式标签</a:t>
            </a:r>
            <a:endParaRPr lang="en-US" altLang="zh-CN" dirty="0" smtClean="0"/>
          </a:p>
          <a:p>
            <a:pPr lvl="1"/>
            <a:r>
              <a:rPr lang="en-US" altLang="zh-CN" dirty="0" smtClean="0">
                <a:solidFill>
                  <a:schemeClr val="accent1"/>
                </a:solidFill>
              </a:rPr>
              <a:t>ISO/IEC 18000-7 </a:t>
            </a:r>
            <a:r>
              <a:rPr lang="zh-CN" altLang="en-US" dirty="0" smtClean="0">
                <a:solidFill>
                  <a:schemeClr val="accent1"/>
                </a:solidFill>
              </a:rPr>
              <a:t>（</a:t>
            </a:r>
            <a:r>
              <a:rPr lang="en-US" altLang="zh-CN" dirty="0" smtClean="0">
                <a:solidFill>
                  <a:schemeClr val="accent1"/>
                </a:solidFill>
              </a:rPr>
              <a:t>433.920MHz</a:t>
            </a:r>
            <a:r>
              <a:rPr lang="zh-CN" altLang="en-US" dirty="0" smtClean="0">
                <a:solidFill>
                  <a:schemeClr val="accent1"/>
                </a:solidFill>
              </a:rPr>
              <a:t>）</a:t>
            </a:r>
            <a:endParaRPr lang="en-US" altLang="zh-CN" dirty="0" smtClean="0">
              <a:solidFill>
                <a:schemeClr val="accent1"/>
              </a:solidFill>
            </a:endParaRPr>
          </a:p>
          <a:p>
            <a:pPr lvl="1"/>
            <a:r>
              <a:rPr lang="en-US" altLang="zh-CN" dirty="0" smtClean="0"/>
              <a:t>Identification electromagnetic field threshold and frequency tolerance</a:t>
            </a:r>
          </a:p>
          <a:p>
            <a:pPr lvl="1"/>
            <a:r>
              <a:rPr lang="en-US" altLang="zh-CN" dirty="0" smtClean="0"/>
              <a:t>Reading electromagnetic field threshold and frequency tolerance</a:t>
            </a:r>
          </a:p>
          <a:p>
            <a:pPr lvl="1"/>
            <a:r>
              <a:rPr lang="en-US" altLang="zh-CN" dirty="0" smtClean="0"/>
              <a:t>Writing electromagnetic field threshold</a:t>
            </a:r>
          </a:p>
          <a:p>
            <a:pPr lvl="1"/>
            <a:r>
              <a:rPr lang="en-US" altLang="zh-CN" dirty="0" smtClean="0"/>
              <a:t>Sensitivity Directivity</a:t>
            </a:r>
          </a:p>
          <a:p>
            <a:pPr lvl="1"/>
            <a:r>
              <a:rPr lang="en-US" altLang="zh-CN" dirty="0" smtClean="0"/>
              <a:t>Interference rejection</a:t>
            </a:r>
          </a:p>
          <a:p>
            <a:pPr lvl="1"/>
            <a:r>
              <a:rPr lang="en-US" altLang="zh-CN" dirty="0" smtClean="0"/>
              <a:t>Maximum operating electromagnetic field</a:t>
            </a:r>
          </a:p>
          <a:p>
            <a:pPr lvl="1"/>
            <a:r>
              <a:rPr lang="en-US" altLang="zh-CN" dirty="0" smtClean="0"/>
              <a:t>Survival electromagnetic field</a:t>
            </a:r>
            <a:endParaRPr lang="zh-CN" altLang="en-US" dirty="0"/>
          </a:p>
        </p:txBody>
      </p:sp>
      <p:sp>
        <p:nvSpPr>
          <p:cNvPr id="3" name="日期占位符 2"/>
          <p:cNvSpPr>
            <a:spLocks noGrp="1"/>
          </p:cNvSpPr>
          <p:nvPr>
            <p:ph type="dt" sz="half" idx="10"/>
          </p:nvPr>
        </p:nvSpPr>
        <p:spPr/>
        <p:txBody>
          <a:bodyPr/>
          <a:lstStyle/>
          <a:p>
            <a:fld id="{D8DA6F8B-39DE-4637-A929-F5F3343BED21}" type="datetime1">
              <a:rPr lang="zh-CN" altLang="en-US" smtClean="0"/>
              <a:pPr/>
              <a:t>2008-02-28</a:t>
            </a:fld>
            <a:endParaRPr lang="zh-CN" altLang="en-US"/>
          </a:p>
        </p:txBody>
      </p:sp>
      <p:sp>
        <p:nvSpPr>
          <p:cNvPr id="4" name="页脚占位符 3"/>
          <p:cNvSpPr>
            <a:spLocks noGrp="1"/>
          </p:cNvSpPr>
          <p:nvPr>
            <p:ph type="ftr" sz="quarter" idx="11"/>
          </p:nvPr>
        </p:nvSpPr>
        <p:spPr/>
        <p:txBody>
          <a:bodyPr/>
          <a:lstStyle/>
          <a:p>
            <a:r>
              <a:rPr lang="en-US" altLang="zh-CN" smtClean="0"/>
              <a:t>China Electronic Standardization Institute</a:t>
            </a:r>
            <a:endParaRPr lang="zh-CN" altLang="en-US"/>
          </a:p>
        </p:txBody>
      </p:sp>
      <p:sp>
        <p:nvSpPr>
          <p:cNvPr id="5" name="灯片编号占位符 4"/>
          <p:cNvSpPr>
            <a:spLocks noGrp="1"/>
          </p:cNvSpPr>
          <p:nvPr>
            <p:ph type="sldNum" sz="quarter" idx="12"/>
          </p:nvPr>
        </p:nvSpPr>
        <p:spPr/>
        <p:txBody>
          <a:bodyPr/>
          <a:lstStyle/>
          <a:p>
            <a:fld id="{204BB08F-D027-40F6-A308-251E9FC9BD20}" type="slidenum">
              <a:rPr lang="zh-CN" altLang="en-US" smtClean="0"/>
              <a:pPr/>
              <a:t>10</a:t>
            </a:fld>
            <a:endParaRPr lang="zh-CN" altLang="en-US"/>
          </a:p>
        </p:txBody>
      </p:sp>
      <p:sp>
        <p:nvSpPr>
          <p:cNvPr id="6" name="标题 5"/>
          <p:cNvSpPr>
            <a:spLocks noGrp="1"/>
          </p:cNvSpPr>
          <p:nvPr>
            <p:ph type="title"/>
          </p:nvPr>
        </p:nvSpPr>
        <p:spPr/>
        <p:txBody>
          <a:bodyPr/>
          <a:lstStyle/>
          <a:p>
            <a:endParaRPr lang="zh-CN" alt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fontScale="62500" lnSpcReduction="20000"/>
          </a:bodyPr>
          <a:lstStyle/>
          <a:p>
            <a:r>
              <a:rPr lang="en-US" altLang="zh-CN" dirty="0" smtClean="0"/>
              <a:t>ISO/IEC TR 18047-2:2006</a:t>
            </a:r>
          </a:p>
          <a:p>
            <a:pPr lvl="1"/>
            <a:r>
              <a:rPr lang="en-US" altLang="zh-CN" dirty="0" smtClean="0"/>
              <a:t>Information technology -- Radio frequency identification device conformance test methods -- Part 2: Test methods for air interface communications below </a:t>
            </a:r>
            <a:r>
              <a:rPr lang="en-US" altLang="zh-CN" dirty="0" smtClean="0">
                <a:solidFill>
                  <a:schemeClr val="accent1"/>
                </a:solidFill>
              </a:rPr>
              <a:t>135 kHz</a:t>
            </a:r>
          </a:p>
          <a:p>
            <a:pPr lvl="1"/>
            <a:endParaRPr lang="en-US" altLang="zh-CN" dirty="0" smtClean="0">
              <a:solidFill>
                <a:schemeClr val="accent1"/>
              </a:solidFill>
            </a:endParaRPr>
          </a:p>
          <a:p>
            <a:r>
              <a:rPr lang="en-US" altLang="zh-CN" dirty="0" smtClean="0"/>
              <a:t>ISO/IEC TR 18047-3:2004</a:t>
            </a:r>
          </a:p>
          <a:p>
            <a:pPr lvl="1"/>
            <a:r>
              <a:rPr lang="en-US" altLang="zh-CN" dirty="0" smtClean="0"/>
              <a:t>Information technology -- Radio frequency identification device conformance test methods -- Part 3: Test methods for air interface communications at </a:t>
            </a:r>
            <a:r>
              <a:rPr lang="en-US" altLang="zh-CN" dirty="0" smtClean="0">
                <a:solidFill>
                  <a:schemeClr val="accent1"/>
                </a:solidFill>
              </a:rPr>
              <a:t>13,56 MHz </a:t>
            </a:r>
          </a:p>
          <a:p>
            <a:r>
              <a:rPr lang="en-US" altLang="zh-CN" dirty="0" smtClean="0"/>
              <a:t>ISO/IEC TR 18047-3:2004/</a:t>
            </a:r>
            <a:r>
              <a:rPr lang="en-US" altLang="zh-CN" dirty="0" err="1" smtClean="0"/>
              <a:t>Cor</a:t>
            </a:r>
            <a:r>
              <a:rPr lang="en-US" altLang="zh-CN" dirty="0" smtClean="0"/>
              <a:t> 1:2007</a:t>
            </a:r>
          </a:p>
          <a:p>
            <a:endParaRPr lang="en-US" altLang="zh-CN" dirty="0" smtClean="0"/>
          </a:p>
          <a:p>
            <a:r>
              <a:rPr lang="en-US" altLang="zh-CN" dirty="0" smtClean="0"/>
              <a:t>ISO/IEC TR 18047-4:2004</a:t>
            </a:r>
          </a:p>
          <a:p>
            <a:pPr lvl="1"/>
            <a:r>
              <a:rPr lang="en-US" altLang="zh-CN" dirty="0" smtClean="0"/>
              <a:t>Information technology -- Radio frequency identification device conformance test methods -- Part 4: Test methods for air interface communications at </a:t>
            </a:r>
            <a:r>
              <a:rPr lang="en-US" altLang="zh-CN" dirty="0" smtClean="0">
                <a:solidFill>
                  <a:schemeClr val="accent1"/>
                </a:solidFill>
              </a:rPr>
              <a:t>2,45 GHz </a:t>
            </a:r>
          </a:p>
          <a:p>
            <a:pPr lvl="1"/>
            <a:endParaRPr lang="en-US" altLang="zh-CN" dirty="0" smtClean="0">
              <a:solidFill>
                <a:schemeClr val="accent1"/>
              </a:solidFill>
            </a:endParaRPr>
          </a:p>
          <a:p>
            <a:r>
              <a:rPr lang="en-US" altLang="zh-CN" dirty="0" smtClean="0"/>
              <a:t>ISO/IEC TR 18047-6:2006</a:t>
            </a:r>
          </a:p>
          <a:p>
            <a:pPr lvl="1"/>
            <a:r>
              <a:rPr lang="en-US" altLang="zh-CN" dirty="0" smtClean="0"/>
              <a:t>Information technology -- Radio frequency identification device conformance test methods -- Part 6: Test methods for air interface communications at </a:t>
            </a:r>
            <a:r>
              <a:rPr lang="en-US" altLang="zh-CN" dirty="0" smtClean="0">
                <a:solidFill>
                  <a:schemeClr val="accent1"/>
                </a:solidFill>
              </a:rPr>
              <a:t>860 MHz to 960 MHz</a:t>
            </a:r>
          </a:p>
          <a:p>
            <a:r>
              <a:rPr lang="en-US" altLang="zh-CN" dirty="0" smtClean="0"/>
              <a:t>ISO/IEC TR 18047-7:2005</a:t>
            </a:r>
          </a:p>
          <a:p>
            <a:pPr lvl="1"/>
            <a:r>
              <a:rPr lang="en-US" altLang="zh-CN" dirty="0" smtClean="0"/>
              <a:t>Information technology -- Radio frequency identification device conformance test methods -- Part 7: Test methods for active air interface communications at </a:t>
            </a:r>
            <a:r>
              <a:rPr lang="en-US" altLang="zh-CN" dirty="0" smtClean="0">
                <a:solidFill>
                  <a:schemeClr val="accent1"/>
                </a:solidFill>
              </a:rPr>
              <a:t>433 MHz </a:t>
            </a:r>
            <a:endParaRPr lang="zh-CN" altLang="en-US" dirty="0">
              <a:solidFill>
                <a:schemeClr val="accent1"/>
              </a:solidFill>
            </a:endParaRPr>
          </a:p>
        </p:txBody>
      </p:sp>
      <p:sp>
        <p:nvSpPr>
          <p:cNvPr id="3" name="日期占位符 2"/>
          <p:cNvSpPr>
            <a:spLocks noGrp="1"/>
          </p:cNvSpPr>
          <p:nvPr>
            <p:ph type="dt" sz="half" idx="10"/>
          </p:nvPr>
        </p:nvSpPr>
        <p:spPr/>
        <p:txBody>
          <a:bodyPr/>
          <a:lstStyle/>
          <a:p>
            <a:fld id="{D8DA6F8B-39DE-4637-A929-F5F3343BED21}" type="datetime1">
              <a:rPr lang="zh-CN" altLang="en-US" smtClean="0"/>
              <a:pPr/>
              <a:t>2008-02-28</a:t>
            </a:fld>
            <a:endParaRPr lang="zh-CN" altLang="en-US"/>
          </a:p>
        </p:txBody>
      </p:sp>
      <p:sp>
        <p:nvSpPr>
          <p:cNvPr id="4" name="页脚占位符 3"/>
          <p:cNvSpPr>
            <a:spLocks noGrp="1"/>
          </p:cNvSpPr>
          <p:nvPr>
            <p:ph type="ftr" sz="quarter" idx="11"/>
          </p:nvPr>
        </p:nvSpPr>
        <p:spPr/>
        <p:txBody>
          <a:bodyPr/>
          <a:lstStyle/>
          <a:p>
            <a:r>
              <a:rPr lang="en-US" altLang="zh-CN" smtClean="0"/>
              <a:t>China Electronic Standardization Institute</a:t>
            </a:r>
            <a:endParaRPr lang="zh-CN" altLang="en-US"/>
          </a:p>
        </p:txBody>
      </p:sp>
      <p:sp>
        <p:nvSpPr>
          <p:cNvPr id="5" name="灯片编号占位符 4"/>
          <p:cNvSpPr>
            <a:spLocks noGrp="1"/>
          </p:cNvSpPr>
          <p:nvPr>
            <p:ph type="sldNum" sz="quarter" idx="12"/>
          </p:nvPr>
        </p:nvSpPr>
        <p:spPr/>
        <p:txBody>
          <a:bodyPr/>
          <a:lstStyle/>
          <a:p>
            <a:fld id="{204BB08F-D027-40F6-A308-251E9FC9BD20}" type="slidenum">
              <a:rPr lang="zh-CN" altLang="en-US" smtClean="0"/>
              <a:pPr/>
              <a:t>11</a:t>
            </a:fld>
            <a:endParaRPr lang="zh-CN" altLang="en-US"/>
          </a:p>
        </p:txBody>
      </p:sp>
      <p:sp>
        <p:nvSpPr>
          <p:cNvPr id="6" name="标题 5"/>
          <p:cNvSpPr>
            <a:spLocks noGrp="1"/>
          </p:cNvSpPr>
          <p:nvPr>
            <p:ph type="title"/>
          </p:nvPr>
        </p:nvSpPr>
        <p:spPr/>
        <p:txBody>
          <a:bodyPr>
            <a:normAutofit/>
          </a:bodyPr>
          <a:lstStyle/>
          <a:p>
            <a:r>
              <a:rPr lang="en-US" altLang="zh-CN" dirty="0" smtClean="0"/>
              <a:t>RFID</a:t>
            </a:r>
            <a:r>
              <a:rPr lang="zh-CN" altLang="en-US" dirty="0" smtClean="0"/>
              <a:t>空中接口一致性测试方法</a:t>
            </a:r>
            <a:endParaRPr lang="zh-CN" alt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7" name="标题 6"/>
          <p:cNvSpPr>
            <a:spLocks noGrp="1"/>
          </p:cNvSpPr>
          <p:nvPr>
            <p:ph type="ctrTitle"/>
          </p:nvPr>
        </p:nvSpPr>
        <p:spPr/>
        <p:txBody>
          <a:bodyPr/>
          <a:lstStyle/>
          <a:p>
            <a:r>
              <a:rPr lang="en-US" altLang="zh-CN" dirty="0" smtClean="0"/>
              <a:t>RFID</a:t>
            </a:r>
            <a:r>
              <a:rPr lang="zh-CN" altLang="en-US" dirty="0" smtClean="0"/>
              <a:t>测试国内标准制定情况</a:t>
            </a:r>
            <a:r>
              <a:rPr lang="en-US" altLang="zh-CN" dirty="0" smtClean="0"/>
              <a:t/>
            </a:r>
            <a:br>
              <a:rPr lang="en-US" altLang="zh-CN" dirty="0" smtClean="0"/>
            </a:br>
            <a:endParaRPr lang="zh-CN" altLang="en-US" dirty="0"/>
          </a:p>
        </p:txBody>
      </p:sp>
      <p:sp>
        <p:nvSpPr>
          <p:cNvPr id="9" name="副标题 8"/>
          <p:cNvSpPr>
            <a:spLocks noGrp="1"/>
          </p:cNvSpPr>
          <p:nvPr>
            <p:ph type="subTitle" idx="1"/>
          </p:nvPr>
        </p:nvSpPr>
        <p:spPr/>
        <p:txBody>
          <a:bodyPr/>
          <a:lstStyle/>
          <a:p>
            <a:r>
              <a:rPr lang="en-US" altLang="zh-CN" dirty="0" smtClean="0"/>
              <a:t>CESI &amp; </a:t>
            </a:r>
            <a:r>
              <a:rPr lang="zh-CN" altLang="en-US" dirty="0" smtClean="0"/>
              <a:t>信息产业部电子标签标准工作组</a:t>
            </a:r>
            <a:endParaRPr lang="zh-CN" altLang="en-US" dirty="0"/>
          </a:p>
        </p:txBody>
      </p:sp>
      <p:sp>
        <p:nvSpPr>
          <p:cNvPr id="3" name="日期占位符 2"/>
          <p:cNvSpPr>
            <a:spLocks noGrp="1"/>
          </p:cNvSpPr>
          <p:nvPr>
            <p:ph type="dt" sz="half" idx="10"/>
          </p:nvPr>
        </p:nvSpPr>
        <p:spPr/>
        <p:txBody>
          <a:bodyPr/>
          <a:lstStyle/>
          <a:p>
            <a:fld id="{D8DA6F8B-39DE-4637-A929-F5F3343BED21}" type="datetime1">
              <a:rPr lang="zh-CN" altLang="en-US" smtClean="0"/>
              <a:pPr/>
              <a:t>2008-02-28</a:t>
            </a:fld>
            <a:endParaRPr lang="zh-CN" altLang="en-US"/>
          </a:p>
        </p:txBody>
      </p:sp>
      <p:sp>
        <p:nvSpPr>
          <p:cNvPr id="4" name="页脚占位符 3"/>
          <p:cNvSpPr>
            <a:spLocks noGrp="1"/>
          </p:cNvSpPr>
          <p:nvPr>
            <p:ph type="ftr" sz="quarter" idx="11"/>
          </p:nvPr>
        </p:nvSpPr>
        <p:spPr/>
        <p:txBody>
          <a:bodyPr/>
          <a:lstStyle/>
          <a:p>
            <a:r>
              <a:rPr lang="en-US" altLang="zh-CN" smtClean="0"/>
              <a:t>China Electronic Standardization Institute</a:t>
            </a:r>
            <a:endParaRPr lang="zh-CN" altLang="en-US"/>
          </a:p>
        </p:txBody>
      </p:sp>
      <p:sp>
        <p:nvSpPr>
          <p:cNvPr id="5" name="灯片编号占位符 4"/>
          <p:cNvSpPr>
            <a:spLocks noGrp="1"/>
          </p:cNvSpPr>
          <p:nvPr>
            <p:ph type="sldNum" sz="quarter" idx="12"/>
          </p:nvPr>
        </p:nvSpPr>
        <p:spPr/>
        <p:txBody>
          <a:bodyPr/>
          <a:lstStyle/>
          <a:p>
            <a:fld id="{204BB08F-D027-40F6-A308-251E9FC9BD20}" type="slidenum">
              <a:rPr lang="zh-CN" altLang="en-US" smtClean="0"/>
              <a:pPr/>
              <a:t>12</a:t>
            </a:fld>
            <a:endParaRPr lang="zh-CN" alt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zh-CN" altLang="en-US" dirty="0" smtClean="0"/>
              <a:t>识别</a:t>
            </a:r>
            <a:r>
              <a:rPr lang="zh-CN" altLang="en-US" dirty="0" smtClean="0"/>
              <a:t>卡 测试方法 第</a:t>
            </a:r>
            <a:r>
              <a:rPr lang="en-US" altLang="zh-CN" dirty="0" smtClean="0"/>
              <a:t>6</a:t>
            </a:r>
            <a:r>
              <a:rPr lang="zh-CN" altLang="en-US" dirty="0" smtClean="0"/>
              <a:t>部分：接近式卡</a:t>
            </a:r>
            <a:endParaRPr lang="en-US" altLang="zh-CN" dirty="0" smtClean="0"/>
          </a:p>
          <a:p>
            <a:pPr lvl="1"/>
            <a:r>
              <a:rPr lang="zh-CN" altLang="en-US" dirty="0" smtClean="0"/>
              <a:t>项目号：</a:t>
            </a:r>
            <a:r>
              <a:rPr lang="en-US" dirty="0" smtClean="0"/>
              <a:t>20010193-T-339</a:t>
            </a:r>
          </a:p>
          <a:p>
            <a:pPr lvl="1"/>
            <a:r>
              <a:rPr lang="zh-CN" altLang="en-US" dirty="0" smtClean="0"/>
              <a:t>参照</a:t>
            </a:r>
            <a:r>
              <a:rPr lang="en-US" altLang="zh-CN" dirty="0" smtClean="0"/>
              <a:t>ISO/IEC  10373-6:2001</a:t>
            </a:r>
          </a:p>
          <a:p>
            <a:pPr lvl="1"/>
            <a:r>
              <a:rPr lang="zh-CN" altLang="en-US" dirty="0" smtClean="0"/>
              <a:t>对应于 </a:t>
            </a:r>
            <a:r>
              <a:rPr lang="en-US" altLang="zh-CN" dirty="0" smtClean="0"/>
              <a:t>ISO/IEC 14443</a:t>
            </a:r>
          </a:p>
          <a:p>
            <a:r>
              <a:rPr lang="zh-CN" altLang="en-US" dirty="0" smtClean="0"/>
              <a:t>识别卡 测试方法 第</a:t>
            </a:r>
            <a:r>
              <a:rPr lang="en-US" altLang="zh-CN" dirty="0" smtClean="0"/>
              <a:t>7</a:t>
            </a:r>
            <a:r>
              <a:rPr lang="zh-CN" altLang="en-US" dirty="0" smtClean="0"/>
              <a:t>部分：邻近式卡</a:t>
            </a:r>
            <a:endParaRPr lang="en-US" altLang="zh-CN" dirty="0" smtClean="0"/>
          </a:p>
          <a:p>
            <a:pPr lvl="1"/>
            <a:r>
              <a:rPr lang="zh-CN" altLang="en-US" dirty="0" smtClean="0"/>
              <a:t>项目号：</a:t>
            </a:r>
            <a:r>
              <a:rPr lang="en-US" dirty="0" smtClean="0"/>
              <a:t>20075500-T-469</a:t>
            </a:r>
          </a:p>
          <a:p>
            <a:pPr lvl="1"/>
            <a:r>
              <a:rPr lang="zh-CN" altLang="en-US" dirty="0" smtClean="0"/>
              <a:t>参照</a:t>
            </a:r>
            <a:r>
              <a:rPr lang="en-US" altLang="zh-CN" dirty="0" smtClean="0"/>
              <a:t>ISO/IEC  10373-7:2001</a:t>
            </a:r>
          </a:p>
          <a:p>
            <a:pPr lvl="1"/>
            <a:r>
              <a:rPr lang="zh-CN" altLang="en-US" dirty="0" smtClean="0"/>
              <a:t>对应于 </a:t>
            </a:r>
            <a:r>
              <a:rPr lang="en-US" altLang="zh-CN" dirty="0" smtClean="0"/>
              <a:t>ISO/IEC 15693</a:t>
            </a:r>
          </a:p>
        </p:txBody>
      </p:sp>
      <p:sp>
        <p:nvSpPr>
          <p:cNvPr id="3" name="日期占位符 2"/>
          <p:cNvSpPr>
            <a:spLocks noGrp="1"/>
          </p:cNvSpPr>
          <p:nvPr>
            <p:ph type="dt" sz="half" idx="10"/>
          </p:nvPr>
        </p:nvSpPr>
        <p:spPr/>
        <p:txBody>
          <a:bodyPr/>
          <a:lstStyle/>
          <a:p>
            <a:fld id="{D8DA6F8B-39DE-4637-A929-F5F3343BED21}" type="datetime1">
              <a:rPr lang="zh-CN" altLang="en-US" smtClean="0"/>
              <a:pPr/>
              <a:t>2008-02-28</a:t>
            </a:fld>
            <a:endParaRPr lang="zh-CN" altLang="en-US"/>
          </a:p>
        </p:txBody>
      </p:sp>
      <p:sp>
        <p:nvSpPr>
          <p:cNvPr id="4" name="页脚占位符 3"/>
          <p:cNvSpPr>
            <a:spLocks noGrp="1"/>
          </p:cNvSpPr>
          <p:nvPr>
            <p:ph type="ftr" sz="quarter" idx="11"/>
          </p:nvPr>
        </p:nvSpPr>
        <p:spPr/>
        <p:txBody>
          <a:bodyPr/>
          <a:lstStyle/>
          <a:p>
            <a:r>
              <a:rPr lang="en-US" altLang="zh-CN" smtClean="0"/>
              <a:t>China Electronic Standardization Institute</a:t>
            </a:r>
            <a:endParaRPr lang="zh-CN" altLang="en-US"/>
          </a:p>
        </p:txBody>
      </p:sp>
      <p:sp>
        <p:nvSpPr>
          <p:cNvPr id="5" name="灯片编号占位符 4"/>
          <p:cNvSpPr>
            <a:spLocks noGrp="1"/>
          </p:cNvSpPr>
          <p:nvPr>
            <p:ph type="sldNum" sz="quarter" idx="12"/>
          </p:nvPr>
        </p:nvSpPr>
        <p:spPr/>
        <p:txBody>
          <a:bodyPr/>
          <a:lstStyle/>
          <a:p>
            <a:fld id="{204BB08F-D027-40F6-A308-251E9FC9BD20}" type="slidenum">
              <a:rPr lang="zh-CN" altLang="en-US" smtClean="0"/>
              <a:pPr/>
              <a:t>13</a:t>
            </a:fld>
            <a:endParaRPr lang="zh-CN" altLang="en-US"/>
          </a:p>
        </p:txBody>
      </p:sp>
      <p:sp>
        <p:nvSpPr>
          <p:cNvPr id="6" name="标题 5"/>
          <p:cNvSpPr>
            <a:spLocks noGrp="1"/>
          </p:cNvSpPr>
          <p:nvPr>
            <p:ph type="title"/>
          </p:nvPr>
        </p:nvSpPr>
        <p:spPr/>
        <p:txBody>
          <a:bodyPr>
            <a:normAutofit/>
          </a:bodyPr>
          <a:lstStyle/>
          <a:p>
            <a:r>
              <a:rPr lang="zh-CN" altLang="en-US" dirty="0" smtClean="0"/>
              <a:t>已批准的国家标准制定</a:t>
            </a:r>
            <a:r>
              <a:rPr lang="zh-CN" altLang="en-US" dirty="0" smtClean="0"/>
              <a:t>计划</a:t>
            </a:r>
            <a:endParaRPr lang="zh-CN" alt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57200" y="1481328"/>
            <a:ext cx="8229600" cy="4948068"/>
          </a:xfrm>
        </p:spPr>
        <p:txBody>
          <a:bodyPr>
            <a:normAutofit/>
          </a:bodyPr>
          <a:lstStyle/>
          <a:p>
            <a:r>
              <a:rPr lang="zh-CN" altLang="en-US" sz="2800" dirty="0" smtClean="0"/>
              <a:t>信息技术 </a:t>
            </a:r>
            <a:r>
              <a:rPr lang="zh-CN" altLang="en-US" sz="2800" dirty="0" smtClean="0"/>
              <a:t>自动识别和数据采集技术 射频识别设备性能测试方法 </a:t>
            </a:r>
            <a:endParaRPr lang="en-US" altLang="zh-CN" sz="2800" dirty="0" smtClean="0"/>
          </a:p>
          <a:p>
            <a:pPr lvl="1"/>
            <a:r>
              <a:rPr lang="zh-CN" altLang="en-US" sz="2800" dirty="0" smtClean="0"/>
              <a:t>参照 </a:t>
            </a:r>
            <a:r>
              <a:rPr lang="en-US" altLang="zh-CN" sz="2800" dirty="0" smtClean="0"/>
              <a:t>ISO/IEC </a:t>
            </a:r>
            <a:r>
              <a:rPr lang="en-US" altLang="zh-CN" sz="2800" dirty="0" smtClean="0"/>
              <a:t>18046:2004</a:t>
            </a:r>
          </a:p>
          <a:p>
            <a:pPr lvl="1"/>
            <a:endParaRPr lang="en-US" altLang="zh-CN" sz="2800" dirty="0" smtClean="0"/>
          </a:p>
          <a:p>
            <a:r>
              <a:rPr lang="zh-CN" altLang="en-US" sz="2800" dirty="0" smtClean="0"/>
              <a:t>信息技术 自动识别和数据采集技术 射频识别标签性能测试方法</a:t>
            </a:r>
            <a:endParaRPr lang="en-US" altLang="zh-CN" sz="2800" dirty="0" smtClean="0"/>
          </a:p>
          <a:p>
            <a:pPr lvl="1"/>
            <a:r>
              <a:rPr lang="zh-CN" altLang="en-US" sz="2800" dirty="0" smtClean="0"/>
              <a:t>参照 </a:t>
            </a:r>
            <a:r>
              <a:rPr lang="en-US" altLang="zh-CN" sz="2800" dirty="0" smtClean="0"/>
              <a:t>ISO/IEC 18046-3:2007</a:t>
            </a:r>
          </a:p>
          <a:p>
            <a:pPr lvl="1"/>
            <a:endParaRPr lang="en-US" altLang="zh-CN" sz="2800" dirty="0" smtClean="0"/>
          </a:p>
        </p:txBody>
      </p:sp>
      <p:sp>
        <p:nvSpPr>
          <p:cNvPr id="3" name="日期占位符 2"/>
          <p:cNvSpPr>
            <a:spLocks noGrp="1"/>
          </p:cNvSpPr>
          <p:nvPr>
            <p:ph type="dt" sz="half" idx="10"/>
          </p:nvPr>
        </p:nvSpPr>
        <p:spPr/>
        <p:txBody>
          <a:bodyPr/>
          <a:lstStyle/>
          <a:p>
            <a:fld id="{D8DA6F8B-39DE-4637-A929-F5F3343BED21}" type="datetime1">
              <a:rPr lang="zh-CN" altLang="en-US" smtClean="0"/>
              <a:pPr/>
              <a:t>2008-02-28</a:t>
            </a:fld>
            <a:endParaRPr lang="zh-CN" altLang="en-US"/>
          </a:p>
        </p:txBody>
      </p:sp>
      <p:sp>
        <p:nvSpPr>
          <p:cNvPr id="4" name="页脚占位符 3"/>
          <p:cNvSpPr>
            <a:spLocks noGrp="1"/>
          </p:cNvSpPr>
          <p:nvPr>
            <p:ph type="ftr" sz="quarter" idx="11"/>
          </p:nvPr>
        </p:nvSpPr>
        <p:spPr/>
        <p:txBody>
          <a:bodyPr/>
          <a:lstStyle/>
          <a:p>
            <a:r>
              <a:rPr lang="en-US" altLang="zh-CN" dirty="0" smtClean="0"/>
              <a:t>China Electronic Standardization Institute</a:t>
            </a:r>
            <a:endParaRPr lang="zh-CN" altLang="en-US" dirty="0"/>
          </a:p>
        </p:txBody>
      </p:sp>
      <p:sp>
        <p:nvSpPr>
          <p:cNvPr id="5" name="灯片编号占位符 4"/>
          <p:cNvSpPr>
            <a:spLocks noGrp="1"/>
          </p:cNvSpPr>
          <p:nvPr>
            <p:ph type="sldNum" sz="quarter" idx="12"/>
          </p:nvPr>
        </p:nvSpPr>
        <p:spPr/>
        <p:txBody>
          <a:bodyPr/>
          <a:lstStyle/>
          <a:p>
            <a:fld id="{204BB08F-D027-40F6-A308-251E9FC9BD20}" type="slidenum">
              <a:rPr lang="zh-CN" altLang="en-US" smtClean="0"/>
              <a:pPr/>
              <a:t>14</a:t>
            </a:fld>
            <a:endParaRPr lang="zh-CN" altLang="en-US"/>
          </a:p>
        </p:txBody>
      </p:sp>
      <p:sp>
        <p:nvSpPr>
          <p:cNvPr id="6" name="标题 5"/>
          <p:cNvSpPr>
            <a:spLocks noGrp="1"/>
          </p:cNvSpPr>
          <p:nvPr>
            <p:ph type="title"/>
          </p:nvPr>
        </p:nvSpPr>
        <p:spPr/>
        <p:txBody>
          <a:bodyPr>
            <a:normAutofit/>
          </a:bodyPr>
          <a:lstStyle/>
          <a:p>
            <a:r>
              <a:rPr lang="zh-CN" altLang="en-US" dirty="0" smtClean="0"/>
              <a:t>已申请的国际标准制定</a:t>
            </a:r>
            <a:r>
              <a:rPr lang="zh-CN" altLang="en-US" dirty="0" smtClean="0"/>
              <a:t>计划</a:t>
            </a:r>
            <a:endParaRPr lang="zh-CN" alt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fontScale="92500" lnSpcReduction="10000"/>
          </a:bodyPr>
          <a:lstStyle/>
          <a:p>
            <a:pPr>
              <a:lnSpc>
                <a:spcPct val="150000"/>
              </a:lnSpc>
            </a:pPr>
            <a:r>
              <a:rPr lang="zh-CN" altLang="en-US" sz="1800" dirty="0" smtClean="0"/>
              <a:t>信息技术 射频识别设备一致性测方法 第</a:t>
            </a:r>
            <a:r>
              <a:rPr lang="en-US" altLang="zh-CN" sz="1800" dirty="0" smtClean="0"/>
              <a:t>2</a:t>
            </a:r>
            <a:r>
              <a:rPr lang="zh-CN" altLang="en-US" sz="1800" dirty="0" smtClean="0"/>
              <a:t>部分：</a:t>
            </a:r>
            <a:r>
              <a:rPr lang="en-US" altLang="zh-CN" sz="1800" dirty="0" smtClean="0"/>
              <a:t>135kHz</a:t>
            </a:r>
            <a:r>
              <a:rPr lang="zh-CN" altLang="en-US" sz="1800" dirty="0" smtClean="0"/>
              <a:t>空中接口测试方法</a:t>
            </a:r>
            <a:endParaRPr lang="en-US" altLang="zh-CN" sz="1800" dirty="0" smtClean="0"/>
          </a:p>
          <a:p>
            <a:pPr lvl="1">
              <a:lnSpc>
                <a:spcPct val="150000"/>
              </a:lnSpc>
            </a:pPr>
            <a:r>
              <a:rPr lang="zh-CN" altLang="en-US" sz="1800" dirty="0" smtClean="0"/>
              <a:t>参照 </a:t>
            </a:r>
            <a:r>
              <a:rPr lang="en-US" altLang="zh-CN" sz="1800" dirty="0" smtClean="0"/>
              <a:t>ISO/IEC 18047-2:2006</a:t>
            </a:r>
          </a:p>
          <a:p>
            <a:pPr>
              <a:lnSpc>
                <a:spcPct val="150000"/>
              </a:lnSpc>
            </a:pPr>
            <a:r>
              <a:rPr lang="zh-CN" altLang="en-US" sz="1800" dirty="0" smtClean="0"/>
              <a:t>信息技术 射频识别设备一致性测方法 第</a:t>
            </a:r>
            <a:r>
              <a:rPr lang="en-US" altLang="zh-CN" sz="1800" dirty="0" smtClean="0"/>
              <a:t>3</a:t>
            </a:r>
            <a:r>
              <a:rPr lang="zh-CN" altLang="en-US" sz="1800" dirty="0" smtClean="0"/>
              <a:t>部分：</a:t>
            </a:r>
            <a:r>
              <a:rPr lang="en-US" altLang="zh-CN" sz="1800" dirty="0" smtClean="0"/>
              <a:t>13.56MHz</a:t>
            </a:r>
            <a:r>
              <a:rPr lang="zh-CN" altLang="en-US" sz="1800" dirty="0" smtClean="0"/>
              <a:t>空中接口测试方法</a:t>
            </a:r>
            <a:endParaRPr lang="en-US" altLang="zh-CN" sz="1800" dirty="0" smtClean="0"/>
          </a:p>
          <a:p>
            <a:pPr lvl="1">
              <a:lnSpc>
                <a:spcPct val="150000"/>
              </a:lnSpc>
            </a:pPr>
            <a:r>
              <a:rPr lang="zh-CN" altLang="en-US" sz="1800" dirty="0" smtClean="0"/>
              <a:t>参照 </a:t>
            </a:r>
            <a:r>
              <a:rPr lang="en-US" altLang="zh-CN" sz="1800" dirty="0" smtClean="0"/>
              <a:t>ISO/IEC 18047-3:2006</a:t>
            </a:r>
          </a:p>
          <a:p>
            <a:pPr>
              <a:lnSpc>
                <a:spcPct val="150000"/>
              </a:lnSpc>
            </a:pPr>
            <a:r>
              <a:rPr lang="zh-CN" altLang="en-US" sz="1800" dirty="0" smtClean="0"/>
              <a:t>信息技术 射频识别设备一致性测方法 第</a:t>
            </a:r>
            <a:r>
              <a:rPr lang="en-US" altLang="zh-CN" sz="1800" dirty="0" smtClean="0"/>
              <a:t>4</a:t>
            </a:r>
            <a:r>
              <a:rPr lang="zh-CN" altLang="en-US" sz="1800" dirty="0" smtClean="0"/>
              <a:t>部分：</a:t>
            </a:r>
            <a:r>
              <a:rPr lang="en-US" altLang="zh-CN" sz="1800" dirty="0" smtClean="0"/>
              <a:t>2.45GHz</a:t>
            </a:r>
            <a:r>
              <a:rPr lang="zh-CN" altLang="en-US" sz="1800" dirty="0" smtClean="0"/>
              <a:t>空中接口测试方法</a:t>
            </a:r>
            <a:endParaRPr lang="en-US" altLang="zh-CN" sz="1800" dirty="0" smtClean="0"/>
          </a:p>
          <a:p>
            <a:pPr lvl="1">
              <a:lnSpc>
                <a:spcPct val="150000"/>
              </a:lnSpc>
            </a:pPr>
            <a:r>
              <a:rPr lang="zh-CN" altLang="en-US" sz="1800" dirty="0" smtClean="0"/>
              <a:t>参照 </a:t>
            </a:r>
            <a:r>
              <a:rPr lang="en-US" altLang="zh-CN" sz="1800" dirty="0" smtClean="0"/>
              <a:t>ISO/IEC 18047-4:2006</a:t>
            </a:r>
          </a:p>
          <a:p>
            <a:pPr>
              <a:lnSpc>
                <a:spcPct val="150000"/>
              </a:lnSpc>
            </a:pPr>
            <a:r>
              <a:rPr lang="zh-CN" altLang="en-US" sz="1800" dirty="0" smtClean="0"/>
              <a:t>信息技术 射频识别设备一致性测方法 第</a:t>
            </a:r>
            <a:r>
              <a:rPr lang="en-US" altLang="zh-CN" sz="1800" dirty="0" smtClean="0"/>
              <a:t>6</a:t>
            </a:r>
            <a:r>
              <a:rPr lang="zh-CN" altLang="en-US" sz="1800" dirty="0" smtClean="0"/>
              <a:t>部分：</a:t>
            </a:r>
            <a:r>
              <a:rPr lang="en-US" altLang="zh-CN" sz="1800" dirty="0" smtClean="0"/>
              <a:t>860MHz~960MHz</a:t>
            </a:r>
            <a:r>
              <a:rPr lang="zh-CN" altLang="en-US" sz="1800" dirty="0" smtClean="0"/>
              <a:t>空中接口测试方法</a:t>
            </a:r>
            <a:endParaRPr lang="en-US" altLang="zh-CN" sz="1800" dirty="0" smtClean="0"/>
          </a:p>
          <a:p>
            <a:pPr lvl="1">
              <a:lnSpc>
                <a:spcPct val="150000"/>
              </a:lnSpc>
            </a:pPr>
            <a:r>
              <a:rPr lang="zh-CN" altLang="en-US" sz="1800" dirty="0" smtClean="0"/>
              <a:t>参照 </a:t>
            </a:r>
            <a:r>
              <a:rPr lang="en-US" altLang="zh-CN" sz="1800" dirty="0" smtClean="0"/>
              <a:t>ISO/IEC 18047-6:2006</a:t>
            </a:r>
          </a:p>
          <a:p>
            <a:pPr>
              <a:lnSpc>
                <a:spcPct val="150000"/>
              </a:lnSpc>
            </a:pPr>
            <a:r>
              <a:rPr lang="zh-CN" altLang="en-US" sz="1800" dirty="0" smtClean="0"/>
              <a:t>信息技术 射频识别设备一致性测方法 第</a:t>
            </a:r>
            <a:r>
              <a:rPr lang="en-US" altLang="zh-CN" sz="1800" dirty="0" smtClean="0"/>
              <a:t>7</a:t>
            </a:r>
            <a:r>
              <a:rPr lang="zh-CN" altLang="en-US" sz="1800" dirty="0" smtClean="0"/>
              <a:t>部分：</a:t>
            </a:r>
            <a:r>
              <a:rPr lang="en-US" altLang="zh-CN" sz="1800" dirty="0" smtClean="0"/>
              <a:t>433MHz</a:t>
            </a:r>
            <a:r>
              <a:rPr lang="zh-CN" altLang="en-US" sz="1800" dirty="0" smtClean="0"/>
              <a:t>空中接口测试方法</a:t>
            </a:r>
            <a:endParaRPr lang="en-US" altLang="zh-CN" sz="1800" dirty="0" smtClean="0"/>
          </a:p>
          <a:p>
            <a:pPr lvl="1">
              <a:lnSpc>
                <a:spcPct val="150000"/>
              </a:lnSpc>
            </a:pPr>
            <a:r>
              <a:rPr lang="zh-CN" altLang="en-US" sz="1800" dirty="0" smtClean="0"/>
              <a:t>参照 </a:t>
            </a:r>
            <a:r>
              <a:rPr lang="en-US" altLang="zh-CN" sz="1800" dirty="0" smtClean="0"/>
              <a:t>ISO/IEC 18047-7:2006</a:t>
            </a:r>
            <a:endParaRPr lang="zh-CN" altLang="en-US" sz="1800" dirty="0" smtClean="0"/>
          </a:p>
          <a:p>
            <a:pPr>
              <a:lnSpc>
                <a:spcPct val="150000"/>
              </a:lnSpc>
            </a:pPr>
            <a:endParaRPr lang="zh-CN" altLang="en-US" sz="1800" dirty="0"/>
          </a:p>
        </p:txBody>
      </p:sp>
      <p:sp>
        <p:nvSpPr>
          <p:cNvPr id="3" name="日期占位符 2"/>
          <p:cNvSpPr>
            <a:spLocks noGrp="1"/>
          </p:cNvSpPr>
          <p:nvPr>
            <p:ph type="dt" sz="half" idx="10"/>
          </p:nvPr>
        </p:nvSpPr>
        <p:spPr/>
        <p:txBody>
          <a:bodyPr/>
          <a:lstStyle/>
          <a:p>
            <a:fld id="{D8DA6F8B-39DE-4637-A929-F5F3343BED21}" type="datetime1">
              <a:rPr lang="zh-CN" altLang="en-US" smtClean="0"/>
              <a:pPr/>
              <a:t>2008-02-28</a:t>
            </a:fld>
            <a:endParaRPr lang="zh-CN" altLang="en-US"/>
          </a:p>
        </p:txBody>
      </p:sp>
      <p:sp>
        <p:nvSpPr>
          <p:cNvPr id="4" name="页脚占位符 3"/>
          <p:cNvSpPr>
            <a:spLocks noGrp="1"/>
          </p:cNvSpPr>
          <p:nvPr>
            <p:ph type="ftr" sz="quarter" idx="11"/>
          </p:nvPr>
        </p:nvSpPr>
        <p:spPr/>
        <p:txBody>
          <a:bodyPr/>
          <a:lstStyle/>
          <a:p>
            <a:r>
              <a:rPr lang="en-US" altLang="zh-CN" smtClean="0"/>
              <a:t>China Electronic Standardization Institute</a:t>
            </a:r>
            <a:endParaRPr lang="zh-CN" altLang="en-US"/>
          </a:p>
        </p:txBody>
      </p:sp>
      <p:sp>
        <p:nvSpPr>
          <p:cNvPr id="5" name="灯片编号占位符 4"/>
          <p:cNvSpPr>
            <a:spLocks noGrp="1"/>
          </p:cNvSpPr>
          <p:nvPr>
            <p:ph type="sldNum" sz="quarter" idx="12"/>
          </p:nvPr>
        </p:nvSpPr>
        <p:spPr/>
        <p:txBody>
          <a:bodyPr/>
          <a:lstStyle/>
          <a:p>
            <a:fld id="{204BB08F-D027-40F6-A308-251E9FC9BD20}" type="slidenum">
              <a:rPr lang="zh-CN" altLang="en-US" smtClean="0"/>
              <a:pPr/>
              <a:t>15</a:t>
            </a:fld>
            <a:endParaRPr lang="zh-CN" altLang="en-US"/>
          </a:p>
        </p:txBody>
      </p:sp>
      <p:sp>
        <p:nvSpPr>
          <p:cNvPr id="6" name="标题 5"/>
          <p:cNvSpPr>
            <a:spLocks noGrp="1"/>
          </p:cNvSpPr>
          <p:nvPr>
            <p:ph type="title"/>
          </p:nvPr>
        </p:nvSpPr>
        <p:spPr/>
        <p:txBody>
          <a:bodyPr/>
          <a:lstStyle/>
          <a:p>
            <a:r>
              <a:rPr lang="zh-CN" altLang="en-US" dirty="0" smtClean="0"/>
              <a:t>已申请的国际标准制定计划</a:t>
            </a:r>
            <a:endParaRPr lang="zh-CN" alt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7" name="标题 6"/>
          <p:cNvSpPr>
            <a:spLocks noGrp="1"/>
          </p:cNvSpPr>
          <p:nvPr>
            <p:ph type="ctrTitle"/>
          </p:nvPr>
        </p:nvSpPr>
        <p:spPr/>
        <p:txBody>
          <a:bodyPr>
            <a:normAutofit/>
          </a:bodyPr>
          <a:lstStyle/>
          <a:p>
            <a:r>
              <a:rPr lang="en-US" altLang="zh-CN" sz="4000" dirty="0" smtClean="0"/>
              <a:t>CESI</a:t>
            </a:r>
            <a:r>
              <a:rPr lang="zh-CN" altLang="en-US" sz="4000" dirty="0" smtClean="0"/>
              <a:t>在</a:t>
            </a:r>
            <a:r>
              <a:rPr lang="en-US" altLang="zh-CN" sz="4000" dirty="0" smtClean="0"/>
              <a:t>RFID</a:t>
            </a:r>
            <a:r>
              <a:rPr lang="zh-CN" altLang="en-US" sz="4000" dirty="0" smtClean="0"/>
              <a:t>技术</a:t>
            </a:r>
            <a:r>
              <a:rPr lang="zh-CN" altLang="en-US" sz="4000" dirty="0" smtClean="0"/>
              <a:t>方面所做</a:t>
            </a:r>
            <a:r>
              <a:rPr lang="zh-CN" altLang="en-US" sz="4000" dirty="0" smtClean="0"/>
              <a:t>的工作</a:t>
            </a:r>
            <a:endParaRPr lang="zh-CN" altLang="en-US" sz="4000" dirty="0"/>
          </a:p>
        </p:txBody>
      </p:sp>
      <p:sp>
        <p:nvSpPr>
          <p:cNvPr id="10" name="副标题 9"/>
          <p:cNvSpPr>
            <a:spLocks noGrp="1"/>
          </p:cNvSpPr>
          <p:nvPr>
            <p:ph type="subTitle" idx="1"/>
          </p:nvPr>
        </p:nvSpPr>
        <p:spPr/>
        <p:txBody>
          <a:bodyPr/>
          <a:lstStyle/>
          <a:p>
            <a:r>
              <a:rPr lang="zh-CN" altLang="en-US" dirty="0" smtClean="0"/>
              <a:t>标准制定 </a:t>
            </a:r>
            <a:r>
              <a:rPr lang="en-US" altLang="zh-CN" dirty="0" smtClean="0"/>
              <a:t>&amp; </a:t>
            </a:r>
            <a:r>
              <a:rPr lang="zh-CN" altLang="en-US" dirty="0" smtClean="0"/>
              <a:t>产品检测</a:t>
            </a:r>
            <a:endParaRPr lang="zh-CN" altLang="en-US" dirty="0"/>
          </a:p>
        </p:txBody>
      </p:sp>
      <p:sp>
        <p:nvSpPr>
          <p:cNvPr id="3" name="日期占位符 2"/>
          <p:cNvSpPr>
            <a:spLocks noGrp="1"/>
          </p:cNvSpPr>
          <p:nvPr>
            <p:ph type="dt" sz="half" idx="10"/>
          </p:nvPr>
        </p:nvSpPr>
        <p:spPr/>
        <p:txBody>
          <a:bodyPr/>
          <a:lstStyle/>
          <a:p>
            <a:fld id="{D8DA6F8B-39DE-4637-A929-F5F3343BED21}" type="datetime1">
              <a:rPr lang="zh-CN" altLang="en-US" smtClean="0"/>
              <a:pPr/>
              <a:t>2008-02-28</a:t>
            </a:fld>
            <a:endParaRPr lang="zh-CN" altLang="en-US"/>
          </a:p>
        </p:txBody>
      </p:sp>
      <p:sp>
        <p:nvSpPr>
          <p:cNvPr id="4" name="页脚占位符 3"/>
          <p:cNvSpPr>
            <a:spLocks noGrp="1"/>
          </p:cNvSpPr>
          <p:nvPr>
            <p:ph type="ftr" sz="quarter" idx="11"/>
          </p:nvPr>
        </p:nvSpPr>
        <p:spPr/>
        <p:txBody>
          <a:bodyPr/>
          <a:lstStyle/>
          <a:p>
            <a:r>
              <a:rPr lang="en-US" altLang="zh-CN" dirty="0" smtClean="0"/>
              <a:t>China Electronic Standardization Institute</a:t>
            </a:r>
            <a:endParaRPr lang="zh-CN" altLang="en-US" dirty="0"/>
          </a:p>
        </p:txBody>
      </p:sp>
      <p:sp>
        <p:nvSpPr>
          <p:cNvPr id="5" name="灯片编号占位符 4"/>
          <p:cNvSpPr>
            <a:spLocks noGrp="1"/>
          </p:cNvSpPr>
          <p:nvPr>
            <p:ph type="sldNum" sz="quarter" idx="12"/>
          </p:nvPr>
        </p:nvSpPr>
        <p:spPr/>
        <p:txBody>
          <a:bodyPr/>
          <a:lstStyle/>
          <a:p>
            <a:fld id="{204BB08F-D027-40F6-A308-251E9FC9BD20}" type="slidenum">
              <a:rPr lang="zh-CN" altLang="en-US" smtClean="0"/>
              <a:pPr/>
              <a:t>16</a:t>
            </a:fld>
            <a:endParaRPr lang="zh-CN" alt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fontScale="92500" lnSpcReduction="20000"/>
          </a:bodyPr>
          <a:lstStyle/>
          <a:p>
            <a:pPr>
              <a:buFont typeface="Wingdings" pitchFamily="2" charset="2"/>
              <a:buChar char=""/>
            </a:pPr>
            <a:r>
              <a:rPr lang="zh-CN" altLang="en-US" spc="300" dirty="0" smtClean="0">
                <a:latin typeface="+mn-ea"/>
                <a:cs typeface="宋体-18030" pitchFamily="49" charset="-122"/>
              </a:rPr>
              <a:t>中国</a:t>
            </a:r>
            <a:r>
              <a:rPr lang="zh-CN" altLang="en-US" spc="300" dirty="0" smtClean="0">
                <a:latin typeface="+mn-ea"/>
                <a:cs typeface="宋体-18030" pitchFamily="49" charset="-122"/>
              </a:rPr>
              <a:t>电子技术标准化</a:t>
            </a:r>
            <a:r>
              <a:rPr lang="zh-CN" altLang="en-US" spc="300" dirty="0" smtClean="0">
                <a:latin typeface="+mn-ea"/>
                <a:cs typeface="宋体-18030" pitchFamily="49" charset="-122"/>
              </a:rPr>
              <a:t>研究所（</a:t>
            </a:r>
            <a:r>
              <a:rPr lang="en-US" altLang="zh-CN" spc="300" dirty="0" smtClean="0">
                <a:solidFill>
                  <a:schemeClr val="accent4"/>
                </a:solidFill>
                <a:latin typeface="+mn-ea"/>
                <a:cs typeface="宋体-18030" pitchFamily="49" charset="-122"/>
              </a:rPr>
              <a:t>China Electronic Standardization Institute</a:t>
            </a:r>
            <a:r>
              <a:rPr lang="zh-CN" altLang="en-US" spc="300" dirty="0" smtClean="0">
                <a:solidFill>
                  <a:schemeClr val="accent4"/>
                </a:solidFill>
                <a:latin typeface="+mn-ea"/>
                <a:cs typeface="宋体-18030" pitchFamily="49" charset="-122"/>
              </a:rPr>
              <a:t>，</a:t>
            </a:r>
            <a:r>
              <a:rPr lang="en-US" altLang="zh-CN" spc="300" dirty="0" smtClean="0">
                <a:solidFill>
                  <a:schemeClr val="accent4"/>
                </a:solidFill>
                <a:latin typeface="+mn-ea"/>
                <a:cs typeface="宋体-18030" pitchFamily="49" charset="-122"/>
              </a:rPr>
              <a:t>CESI</a:t>
            </a:r>
            <a:r>
              <a:rPr lang="zh-CN" altLang="en-US" spc="300" dirty="0" smtClean="0">
                <a:solidFill>
                  <a:schemeClr val="accent4"/>
                </a:solidFill>
                <a:latin typeface="+mn-ea"/>
                <a:cs typeface="宋体-18030" pitchFamily="49" charset="-122"/>
              </a:rPr>
              <a:t>）；</a:t>
            </a:r>
            <a:endParaRPr lang="en-US" altLang="zh-CN" spc="300" dirty="0" smtClean="0">
              <a:solidFill>
                <a:schemeClr val="accent4"/>
              </a:solidFill>
              <a:latin typeface="+mn-ea"/>
              <a:cs typeface="宋体-18030" pitchFamily="49" charset="-122"/>
            </a:endParaRPr>
          </a:p>
          <a:p>
            <a:pPr>
              <a:buFont typeface="Wingdings" pitchFamily="2" charset="2"/>
              <a:buChar char=""/>
            </a:pPr>
            <a:r>
              <a:rPr lang="en-US" altLang="zh-CN" sz="2600" spc="300" dirty="0" smtClean="0">
                <a:latin typeface="+mn-ea"/>
                <a:cs typeface="宋体-18030" pitchFamily="49" charset="-122"/>
              </a:rPr>
              <a:t>CESI</a:t>
            </a:r>
            <a:r>
              <a:rPr lang="zh-CN" altLang="en-US" sz="2600" spc="300" dirty="0" smtClean="0">
                <a:latin typeface="+mn-ea"/>
                <a:cs typeface="宋体-18030" pitchFamily="49" charset="-122"/>
              </a:rPr>
              <a:t>成立于</a:t>
            </a:r>
            <a:r>
              <a:rPr lang="en-US" altLang="zh-CN" sz="2600" spc="300" dirty="0" smtClean="0">
                <a:latin typeface="+mn-ea"/>
                <a:cs typeface="宋体-18030" pitchFamily="49" charset="-122"/>
              </a:rPr>
              <a:t>1963</a:t>
            </a:r>
            <a:r>
              <a:rPr lang="zh-CN" altLang="en-US" sz="2600" spc="300" dirty="0" smtClean="0">
                <a:latin typeface="+mn-ea"/>
                <a:cs typeface="宋体-18030" pitchFamily="49" charset="-122"/>
              </a:rPr>
              <a:t>年</a:t>
            </a:r>
            <a:r>
              <a:rPr lang="en-US" altLang="zh-CN" sz="2600" spc="300" dirty="0" smtClean="0">
                <a:latin typeface="+mn-ea"/>
                <a:cs typeface="宋体-18030" pitchFamily="49" charset="-122"/>
              </a:rPr>
              <a:t>7</a:t>
            </a:r>
            <a:r>
              <a:rPr lang="zh-CN" altLang="en-US" sz="2600" spc="300" dirty="0" smtClean="0">
                <a:latin typeface="+mn-ea"/>
                <a:cs typeface="宋体-18030" pitchFamily="49" charset="-122"/>
              </a:rPr>
              <a:t>月，是信息产业部直属的电子信息技术综合性技术基础</a:t>
            </a:r>
            <a:r>
              <a:rPr lang="zh-CN" altLang="en-US" sz="2600" spc="300" dirty="0" smtClean="0">
                <a:latin typeface="+mn-ea"/>
                <a:cs typeface="宋体-18030" pitchFamily="49" charset="-122"/>
              </a:rPr>
              <a:t>研究所，</a:t>
            </a:r>
            <a:r>
              <a:rPr lang="zh-CN" altLang="en-US" sz="2600" spc="300" dirty="0" smtClean="0">
                <a:latin typeface="+mn-ea"/>
                <a:cs typeface="宋体-18030" pitchFamily="49" charset="-122"/>
              </a:rPr>
              <a:t>又称为信息产业部电子工业标准化</a:t>
            </a:r>
            <a:r>
              <a:rPr lang="zh-CN" altLang="en-US" sz="2600" spc="300" dirty="0" smtClean="0">
                <a:latin typeface="+mn-ea"/>
                <a:cs typeface="宋体-18030" pitchFamily="49" charset="-122"/>
              </a:rPr>
              <a:t>研究所、</a:t>
            </a:r>
            <a:r>
              <a:rPr lang="zh-CN" altLang="en-US" sz="2600" spc="300" dirty="0" smtClean="0">
                <a:latin typeface="+mn-ea"/>
                <a:cs typeface="宋体-18030" pitchFamily="49" charset="-122"/>
              </a:rPr>
              <a:t>信息产业部电子四</a:t>
            </a:r>
            <a:r>
              <a:rPr lang="zh-CN" altLang="en-US" sz="2600" spc="300" dirty="0" smtClean="0">
                <a:latin typeface="+mn-ea"/>
                <a:cs typeface="宋体-18030" pitchFamily="49" charset="-122"/>
              </a:rPr>
              <a:t>所；</a:t>
            </a:r>
            <a:endParaRPr lang="en-US" altLang="zh-CN" sz="2600" spc="300" dirty="0" smtClean="0">
              <a:latin typeface="+mn-ea"/>
              <a:cs typeface="宋体-18030" pitchFamily="49" charset="-122"/>
            </a:endParaRPr>
          </a:p>
          <a:p>
            <a:pPr>
              <a:buFont typeface="Wingdings" pitchFamily="2" charset="2"/>
              <a:buChar char=""/>
            </a:pPr>
            <a:r>
              <a:rPr lang="zh-CN" altLang="en-US" sz="2600" spc="300" dirty="0" smtClean="0">
                <a:latin typeface="+mn-ea"/>
                <a:cs typeface="宋体-18030" pitchFamily="49" charset="-122"/>
              </a:rPr>
              <a:t>四十多年来</a:t>
            </a:r>
            <a:r>
              <a:rPr lang="zh-CN" altLang="en-US" sz="2600" spc="300" dirty="0" smtClean="0">
                <a:latin typeface="+mn-ea"/>
                <a:cs typeface="宋体-18030" pitchFamily="49" charset="-122"/>
              </a:rPr>
              <a:t>，</a:t>
            </a:r>
            <a:r>
              <a:rPr lang="en-US" altLang="zh-CN" sz="2600" spc="300" dirty="0" smtClean="0">
                <a:latin typeface="+mn-ea"/>
                <a:cs typeface="宋体-18030" pitchFamily="49" charset="-122"/>
              </a:rPr>
              <a:t>CESI</a:t>
            </a:r>
            <a:r>
              <a:rPr lang="zh-CN" altLang="en-US" sz="2600" spc="300" dirty="0" smtClean="0">
                <a:latin typeface="+mn-ea"/>
                <a:cs typeface="宋体-18030" pitchFamily="49" charset="-122"/>
              </a:rPr>
              <a:t>已从单一</a:t>
            </a:r>
            <a:r>
              <a:rPr lang="zh-CN" altLang="en-US" sz="2600" spc="300" dirty="0" smtClean="0">
                <a:latin typeface="+mn-ea"/>
                <a:cs typeface="宋体-18030" pitchFamily="49" charset="-122"/>
              </a:rPr>
              <a:t>的</a:t>
            </a:r>
            <a:r>
              <a:rPr lang="zh-CN" altLang="en-US" sz="2600" spc="300" dirty="0" smtClean="0">
                <a:latin typeface="+mn-ea"/>
                <a:cs typeface="宋体-18030" pitchFamily="49" charset="-122"/>
              </a:rPr>
              <a:t>标准</a:t>
            </a:r>
            <a:r>
              <a:rPr lang="zh-CN" altLang="en-US" sz="2600" spc="300" dirty="0" smtClean="0">
                <a:latin typeface="+mn-ea"/>
                <a:cs typeface="宋体-18030" pitchFamily="49" charset="-122"/>
              </a:rPr>
              <a:t>研究</a:t>
            </a:r>
            <a:r>
              <a:rPr lang="zh-CN" altLang="en-US" sz="2600" spc="300" dirty="0" smtClean="0">
                <a:latin typeface="+mn-ea"/>
                <a:cs typeface="宋体-18030" pitchFamily="49" charset="-122"/>
              </a:rPr>
              <a:t>机构发展成能够开展完整标准化活动的研究</a:t>
            </a:r>
            <a:r>
              <a:rPr lang="zh-CN" altLang="en-US" sz="2600" spc="300" dirty="0" smtClean="0">
                <a:latin typeface="+mn-ea"/>
                <a:cs typeface="宋体-18030" pitchFamily="49" charset="-122"/>
              </a:rPr>
              <a:t>机构</a:t>
            </a:r>
            <a:r>
              <a:rPr lang="zh-CN" altLang="en-US" sz="2600" spc="300" dirty="0" smtClean="0">
                <a:latin typeface="+mn-ea"/>
                <a:cs typeface="宋体-18030" pitchFamily="49" charset="-122"/>
              </a:rPr>
              <a:t>；</a:t>
            </a:r>
            <a:endParaRPr lang="en-US" altLang="zh-CN" sz="2600" spc="300" dirty="0" smtClean="0">
              <a:latin typeface="+mn-ea"/>
              <a:cs typeface="宋体-18030" pitchFamily="49" charset="-122"/>
            </a:endParaRPr>
          </a:p>
          <a:p>
            <a:pPr>
              <a:buFont typeface="Wingdings" pitchFamily="2" charset="2"/>
              <a:buChar char=""/>
            </a:pPr>
            <a:r>
              <a:rPr lang="en-US" altLang="zh-CN" sz="2600" spc="300" dirty="0" smtClean="0">
                <a:latin typeface="+mn-ea"/>
                <a:cs typeface="宋体-18030" pitchFamily="49" charset="-122"/>
              </a:rPr>
              <a:t>CESI</a:t>
            </a:r>
            <a:r>
              <a:rPr lang="zh-CN" altLang="en-US" sz="2600" spc="300" dirty="0" smtClean="0">
                <a:latin typeface="+mn-ea"/>
                <a:cs typeface="宋体-18030" pitchFamily="49" charset="-122"/>
              </a:rPr>
              <a:t>遵循“科学、公正、诚信、服务”的准则，围绕着标准化的核心业务，按照国际通行规则为政府主管部门提供技术支撑。同时，以试验检测、计量、认证为手段，为国内外广大客户提供全方位综合服务。</a:t>
            </a:r>
            <a:endParaRPr lang="zh-CN" altLang="en-US" sz="2600" spc="300" dirty="0">
              <a:latin typeface="+mn-ea"/>
              <a:cs typeface="宋体-18030" pitchFamily="49" charset="-122"/>
            </a:endParaRPr>
          </a:p>
        </p:txBody>
      </p:sp>
      <p:sp>
        <p:nvSpPr>
          <p:cNvPr id="3" name="日期占位符 2"/>
          <p:cNvSpPr>
            <a:spLocks noGrp="1"/>
          </p:cNvSpPr>
          <p:nvPr>
            <p:ph type="dt" sz="half" idx="10"/>
          </p:nvPr>
        </p:nvSpPr>
        <p:spPr/>
        <p:txBody>
          <a:bodyPr/>
          <a:lstStyle/>
          <a:p>
            <a:fld id="{D8DA6F8B-39DE-4637-A929-F5F3343BED21}" type="datetime1">
              <a:rPr lang="zh-CN" altLang="en-US" smtClean="0"/>
              <a:pPr/>
              <a:t>2008-02-28</a:t>
            </a:fld>
            <a:endParaRPr lang="zh-CN" altLang="en-US"/>
          </a:p>
        </p:txBody>
      </p:sp>
      <p:sp>
        <p:nvSpPr>
          <p:cNvPr id="4" name="页脚占位符 3"/>
          <p:cNvSpPr>
            <a:spLocks noGrp="1"/>
          </p:cNvSpPr>
          <p:nvPr>
            <p:ph type="ftr" sz="quarter" idx="11"/>
          </p:nvPr>
        </p:nvSpPr>
        <p:spPr/>
        <p:txBody>
          <a:bodyPr/>
          <a:lstStyle/>
          <a:p>
            <a:r>
              <a:rPr lang="en-US" altLang="zh-CN" smtClean="0"/>
              <a:t>China Electronic Standardization Institute</a:t>
            </a:r>
            <a:endParaRPr lang="zh-CN" altLang="en-US"/>
          </a:p>
        </p:txBody>
      </p:sp>
      <p:sp>
        <p:nvSpPr>
          <p:cNvPr id="5" name="灯片编号占位符 4"/>
          <p:cNvSpPr>
            <a:spLocks noGrp="1"/>
          </p:cNvSpPr>
          <p:nvPr>
            <p:ph type="sldNum" sz="quarter" idx="12"/>
          </p:nvPr>
        </p:nvSpPr>
        <p:spPr/>
        <p:txBody>
          <a:bodyPr/>
          <a:lstStyle/>
          <a:p>
            <a:fld id="{204BB08F-D027-40F6-A308-251E9FC9BD20}" type="slidenum">
              <a:rPr lang="zh-CN" altLang="en-US" smtClean="0"/>
              <a:pPr/>
              <a:t>17</a:t>
            </a:fld>
            <a:endParaRPr lang="zh-CN" altLang="en-US"/>
          </a:p>
        </p:txBody>
      </p:sp>
      <p:sp>
        <p:nvSpPr>
          <p:cNvPr id="6" name="标题 5"/>
          <p:cNvSpPr>
            <a:spLocks noGrp="1"/>
          </p:cNvSpPr>
          <p:nvPr>
            <p:ph type="title"/>
          </p:nvPr>
        </p:nvSpPr>
        <p:spPr/>
        <p:txBody>
          <a:bodyPr/>
          <a:lstStyle/>
          <a:p>
            <a:r>
              <a:rPr lang="en-US" altLang="zh-CN" dirty="0" smtClean="0"/>
              <a:t>CESI</a:t>
            </a:r>
            <a:r>
              <a:rPr lang="zh-CN" altLang="en-US" dirty="0" smtClean="0"/>
              <a:t>简介</a:t>
            </a:r>
            <a:endParaRPr lang="zh-CN" alt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ECBD559F-E2E8-4B82-BEEA-432771A0C208}" type="datetime1">
              <a:rPr lang="zh-CN" altLang="en-US" smtClean="0"/>
              <a:pPr/>
              <a:t>2008-02-28</a:t>
            </a:fld>
            <a:endParaRPr lang="zh-CN" altLang="en-US"/>
          </a:p>
        </p:txBody>
      </p:sp>
      <p:sp>
        <p:nvSpPr>
          <p:cNvPr id="3" name="页脚占位符 2"/>
          <p:cNvSpPr>
            <a:spLocks noGrp="1"/>
          </p:cNvSpPr>
          <p:nvPr>
            <p:ph type="ftr" sz="quarter" idx="11"/>
          </p:nvPr>
        </p:nvSpPr>
        <p:spPr/>
        <p:txBody>
          <a:bodyPr/>
          <a:lstStyle/>
          <a:p>
            <a:r>
              <a:rPr lang="en-US" altLang="zh-CN" smtClean="0"/>
              <a:t>China Electronic Standardization Institute</a:t>
            </a:r>
            <a:endParaRPr lang="zh-CN" altLang="en-US"/>
          </a:p>
        </p:txBody>
      </p:sp>
      <p:sp>
        <p:nvSpPr>
          <p:cNvPr id="4" name="灯片编号占位符 3"/>
          <p:cNvSpPr>
            <a:spLocks noGrp="1"/>
          </p:cNvSpPr>
          <p:nvPr>
            <p:ph type="sldNum" sz="quarter" idx="12"/>
          </p:nvPr>
        </p:nvSpPr>
        <p:spPr/>
        <p:txBody>
          <a:bodyPr/>
          <a:lstStyle/>
          <a:p>
            <a:fld id="{204BB08F-D027-40F6-A308-251E9FC9BD20}" type="slidenum">
              <a:rPr lang="zh-CN" altLang="en-US" smtClean="0"/>
              <a:pPr/>
              <a:t>18</a:t>
            </a:fld>
            <a:endParaRPr lang="zh-CN" altLang="en-US"/>
          </a:p>
        </p:txBody>
      </p:sp>
      <p:sp>
        <p:nvSpPr>
          <p:cNvPr id="5" name="标题 4"/>
          <p:cNvSpPr>
            <a:spLocks noGrp="1"/>
          </p:cNvSpPr>
          <p:nvPr>
            <p:ph type="title"/>
          </p:nvPr>
        </p:nvSpPr>
        <p:spPr/>
        <p:txBody>
          <a:bodyPr/>
          <a:lstStyle/>
          <a:p>
            <a:r>
              <a:rPr lang="zh-CN" altLang="en-US" dirty="0" smtClean="0"/>
              <a:t>信息产业部电子标签标准工作组</a:t>
            </a:r>
            <a:endParaRPr lang="zh-CN" altLang="en-US" dirty="0"/>
          </a:p>
        </p:txBody>
      </p:sp>
      <p:pic>
        <p:nvPicPr>
          <p:cNvPr id="2050" name="Picture 2"/>
          <p:cNvPicPr>
            <a:picLocks noChangeAspect="1" noChangeArrowheads="1"/>
          </p:cNvPicPr>
          <p:nvPr/>
        </p:nvPicPr>
        <p:blipFill>
          <a:blip r:embed="rId2"/>
          <a:srcRect/>
          <a:stretch>
            <a:fillRect/>
          </a:stretch>
        </p:blipFill>
        <p:spPr bwMode="auto">
          <a:xfrm>
            <a:off x="1357290" y="1714488"/>
            <a:ext cx="6667500" cy="3667125"/>
          </a:xfrm>
          <a:prstGeom prst="rect">
            <a:avLst/>
          </a:prstGeom>
          <a:noFill/>
          <a:ln w="9525">
            <a:noFill/>
            <a:miter lim="800000"/>
            <a:headEnd/>
            <a:tailEnd/>
          </a:ln>
          <a:effectLst/>
        </p:spPr>
      </p:pic>
      <p:sp>
        <p:nvSpPr>
          <p:cNvPr id="7" name="TextBox 6"/>
          <p:cNvSpPr txBox="1"/>
          <p:nvPr/>
        </p:nvSpPr>
        <p:spPr>
          <a:xfrm>
            <a:off x="3143240" y="5786454"/>
            <a:ext cx="2642070" cy="369332"/>
          </a:xfrm>
          <a:prstGeom prst="rect">
            <a:avLst/>
          </a:prstGeom>
          <a:noFill/>
        </p:spPr>
        <p:txBody>
          <a:bodyPr wrap="none" rtlCol="0">
            <a:spAutoFit/>
          </a:bodyPr>
          <a:lstStyle/>
          <a:p>
            <a:r>
              <a:rPr lang="en-US" altLang="zh-CN" dirty="0" smtClean="0"/>
              <a:t>www.rfidgroup.org.cn</a:t>
            </a:r>
            <a:endParaRPr lang="zh-CN" alt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fontScale="92500" lnSpcReduction="20000"/>
          </a:bodyPr>
          <a:lstStyle/>
          <a:p>
            <a:r>
              <a:rPr lang="zh-CN" altLang="en-US" dirty="0" smtClean="0"/>
              <a:t>信息</a:t>
            </a:r>
            <a:r>
              <a:rPr lang="zh-CN" altLang="en-US" dirty="0" smtClean="0"/>
              <a:t>产业部授权在中国电子技术标准化研究所成立的专门从事信息处理产品的检测及其检测理论研究的机构</a:t>
            </a:r>
            <a:r>
              <a:rPr lang="zh-CN" altLang="en-US" dirty="0" smtClean="0"/>
              <a:t>。</a:t>
            </a:r>
            <a:endParaRPr lang="en-US" altLang="zh-CN" dirty="0" smtClean="0"/>
          </a:p>
          <a:p>
            <a:endParaRPr lang="en-US" altLang="zh-CN" dirty="0" smtClean="0"/>
          </a:p>
          <a:p>
            <a:r>
              <a:rPr lang="en-US" altLang="zh-CN" dirty="0" smtClean="0"/>
              <a:t>IC</a:t>
            </a:r>
            <a:r>
              <a:rPr lang="zh-CN" altLang="en-US" dirty="0" smtClean="0"/>
              <a:t>卡测试</a:t>
            </a:r>
            <a:endParaRPr lang="en-US" altLang="zh-CN" dirty="0" smtClean="0"/>
          </a:p>
          <a:p>
            <a:pPr lvl="1"/>
            <a:r>
              <a:rPr lang="zh-CN" altLang="en-US" dirty="0" smtClean="0"/>
              <a:t>接触、非接触式</a:t>
            </a:r>
            <a:r>
              <a:rPr lang="en-US" altLang="zh-CN" dirty="0" smtClean="0"/>
              <a:t>IC</a:t>
            </a:r>
            <a:r>
              <a:rPr lang="zh-CN" altLang="en-US" dirty="0" smtClean="0"/>
              <a:t>卡</a:t>
            </a:r>
            <a:endParaRPr lang="en-US" altLang="zh-CN" dirty="0" smtClean="0"/>
          </a:p>
          <a:p>
            <a:pPr lvl="1"/>
            <a:r>
              <a:rPr lang="zh-CN" altLang="en-US" dirty="0" smtClean="0"/>
              <a:t>物理特性、电气特性测试</a:t>
            </a:r>
            <a:endParaRPr lang="en-US" altLang="zh-CN" dirty="0" smtClean="0"/>
          </a:p>
          <a:p>
            <a:pPr lvl="1"/>
            <a:r>
              <a:rPr lang="zh-CN" altLang="en-US" dirty="0" smtClean="0"/>
              <a:t>公安部第二代居民身份证模块唯一指定检测机构</a:t>
            </a:r>
            <a:endParaRPr lang="en-US" altLang="zh-CN" dirty="0" smtClean="0"/>
          </a:p>
          <a:p>
            <a:endParaRPr lang="en-US" altLang="zh-CN" dirty="0" smtClean="0"/>
          </a:p>
          <a:p>
            <a:r>
              <a:rPr lang="en-US" altLang="zh-CN" dirty="0" smtClean="0"/>
              <a:t>RFID</a:t>
            </a:r>
            <a:r>
              <a:rPr lang="zh-CN" altLang="en-US" dirty="0" smtClean="0"/>
              <a:t>测试</a:t>
            </a:r>
            <a:endParaRPr lang="en-US" altLang="zh-CN" dirty="0" smtClean="0"/>
          </a:p>
          <a:p>
            <a:pPr lvl="1"/>
            <a:r>
              <a:rPr lang="zh-CN" altLang="en-US" dirty="0" smtClean="0"/>
              <a:t>一致性测试</a:t>
            </a:r>
            <a:endParaRPr lang="en-US" altLang="zh-CN" dirty="0" smtClean="0"/>
          </a:p>
          <a:p>
            <a:pPr lvl="2"/>
            <a:r>
              <a:rPr lang="en-US" altLang="zh-CN" dirty="0" smtClean="0"/>
              <a:t>ISO/IEC </a:t>
            </a:r>
            <a:r>
              <a:rPr lang="en-US" altLang="zh-CN" dirty="0" smtClean="0"/>
              <a:t>10373-6</a:t>
            </a:r>
            <a:r>
              <a:rPr lang="zh-CN" altLang="en-US" dirty="0" smtClean="0"/>
              <a:t>，</a:t>
            </a:r>
            <a:r>
              <a:rPr lang="en-US" altLang="zh-CN" dirty="0" smtClean="0"/>
              <a:t>ISO/IEC 14443</a:t>
            </a:r>
            <a:endParaRPr lang="en-US" altLang="zh-CN" dirty="0" smtClean="0"/>
          </a:p>
          <a:p>
            <a:pPr lvl="2"/>
            <a:r>
              <a:rPr lang="en-US" altLang="zh-CN" dirty="0" smtClean="0"/>
              <a:t>ISO/IEC 10373-7, ISO/IEC </a:t>
            </a:r>
            <a:r>
              <a:rPr lang="en-US" altLang="zh-CN" dirty="0" smtClean="0"/>
              <a:t>18047-3, ISO/IEC 15693</a:t>
            </a:r>
            <a:endParaRPr lang="en-US" altLang="zh-CN" dirty="0" smtClean="0"/>
          </a:p>
          <a:p>
            <a:pPr lvl="2"/>
            <a:r>
              <a:rPr lang="en-US" altLang="zh-CN" dirty="0" smtClean="0"/>
              <a:t>ISO/IEC 18047-6 </a:t>
            </a:r>
            <a:r>
              <a:rPr lang="zh-CN" altLang="en-US" dirty="0" smtClean="0"/>
              <a:t>（开发中）</a:t>
            </a:r>
            <a:endParaRPr lang="en-US" altLang="zh-CN" dirty="0" smtClean="0"/>
          </a:p>
          <a:p>
            <a:pPr lvl="2"/>
            <a:endParaRPr lang="en-US" altLang="zh-CN" dirty="0" smtClean="0"/>
          </a:p>
        </p:txBody>
      </p:sp>
      <p:sp>
        <p:nvSpPr>
          <p:cNvPr id="3" name="日期占位符 2"/>
          <p:cNvSpPr>
            <a:spLocks noGrp="1"/>
          </p:cNvSpPr>
          <p:nvPr>
            <p:ph type="dt" sz="half" idx="10"/>
          </p:nvPr>
        </p:nvSpPr>
        <p:spPr/>
        <p:txBody>
          <a:bodyPr/>
          <a:lstStyle/>
          <a:p>
            <a:fld id="{D8DA6F8B-39DE-4637-A929-F5F3343BED21}" type="datetime1">
              <a:rPr lang="zh-CN" altLang="en-US" smtClean="0"/>
              <a:pPr/>
              <a:t>2008-02-28</a:t>
            </a:fld>
            <a:endParaRPr lang="zh-CN" altLang="en-US"/>
          </a:p>
        </p:txBody>
      </p:sp>
      <p:sp>
        <p:nvSpPr>
          <p:cNvPr id="4" name="页脚占位符 3"/>
          <p:cNvSpPr>
            <a:spLocks noGrp="1"/>
          </p:cNvSpPr>
          <p:nvPr>
            <p:ph type="ftr" sz="quarter" idx="11"/>
          </p:nvPr>
        </p:nvSpPr>
        <p:spPr/>
        <p:txBody>
          <a:bodyPr/>
          <a:lstStyle/>
          <a:p>
            <a:r>
              <a:rPr lang="en-US" altLang="zh-CN" smtClean="0"/>
              <a:t>China Electronic Standardization Institute</a:t>
            </a:r>
            <a:endParaRPr lang="zh-CN" altLang="en-US"/>
          </a:p>
        </p:txBody>
      </p:sp>
      <p:sp>
        <p:nvSpPr>
          <p:cNvPr id="5" name="灯片编号占位符 4"/>
          <p:cNvSpPr>
            <a:spLocks noGrp="1"/>
          </p:cNvSpPr>
          <p:nvPr>
            <p:ph type="sldNum" sz="quarter" idx="12"/>
          </p:nvPr>
        </p:nvSpPr>
        <p:spPr/>
        <p:txBody>
          <a:bodyPr/>
          <a:lstStyle/>
          <a:p>
            <a:fld id="{204BB08F-D027-40F6-A308-251E9FC9BD20}" type="slidenum">
              <a:rPr lang="zh-CN" altLang="en-US" smtClean="0"/>
              <a:pPr/>
              <a:t>19</a:t>
            </a:fld>
            <a:endParaRPr lang="zh-CN" altLang="en-US"/>
          </a:p>
        </p:txBody>
      </p:sp>
      <p:sp>
        <p:nvSpPr>
          <p:cNvPr id="6" name="标题 5"/>
          <p:cNvSpPr>
            <a:spLocks noGrp="1"/>
          </p:cNvSpPr>
          <p:nvPr>
            <p:ph type="title"/>
          </p:nvPr>
        </p:nvSpPr>
        <p:spPr>
          <a:xfrm>
            <a:off x="814390" y="274638"/>
            <a:ext cx="7543824" cy="1143000"/>
          </a:xfrm>
        </p:spPr>
        <p:txBody>
          <a:bodyPr>
            <a:normAutofit/>
          </a:bodyPr>
          <a:lstStyle/>
          <a:p>
            <a:pPr algn="ctr"/>
            <a:r>
              <a:rPr lang="zh-CN" altLang="en-US" sz="3600" dirty="0" smtClean="0"/>
              <a:t>信息处理产品标准符合性检测中心</a:t>
            </a:r>
            <a:endParaRPr lang="zh-CN" altLang="en-US" sz="3600" dirty="0"/>
          </a:p>
        </p:txBody>
      </p:sp>
      <p:pic>
        <p:nvPicPr>
          <p:cNvPr id="3075" name="Picture 3"/>
          <p:cNvPicPr>
            <a:picLocks noChangeAspect="1" noChangeArrowheads="1"/>
          </p:cNvPicPr>
          <p:nvPr/>
        </p:nvPicPr>
        <p:blipFill>
          <a:blip r:embed="rId2"/>
          <a:srcRect/>
          <a:stretch>
            <a:fillRect/>
          </a:stretch>
        </p:blipFill>
        <p:spPr bwMode="auto">
          <a:xfrm>
            <a:off x="8072494" y="428604"/>
            <a:ext cx="928662" cy="81160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en-US" altLang="zh-CN" dirty="0" smtClean="0"/>
              <a:t>2004</a:t>
            </a:r>
            <a:r>
              <a:rPr lang="zh-CN" altLang="en-US" dirty="0" smtClean="0"/>
              <a:t>，信息产业部电子发展基金项目，</a:t>
            </a:r>
            <a:r>
              <a:rPr lang="en-US" altLang="zh-CN" dirty="0" smtClean="0"/>
              <a:t>《</a:t>
            </a:r>
            <a:r>
              <a:rPr lang="zh-CN" altLang="en-US" dirty="0" smtClean="0"/>
              <a:t>电子标签技术标准体系研究</a:t>
            </a:r>
            <a:r>
              <a:rPr lang="en-US" altLang="zh-CN" dirty="0" smtClean="0"/>
              <a:t>》</a:t>
            </a:r>
          </a:p>
          <a:p>
            <a:endParaRPr lang="en-US" altLang="zh-CN" dirty="0" smtClean="0"/>
          </a:p>
          <a:p>
            <a:r>
              <a:rPr lang="en-US" altLang="zh-CN" dirty="0" smtClean="0"/>
              <a:t>2006</a:t>
            </a:r>
            <a:r>
              <a:rPr lang="zh-CN" altLang="en-US" dirty="0" smtClean="0"/>
              <a:t>年，国家</a:t>
            </a:r>
            <a:r>
              <a:rPr lang="zh-CN" altLang="en-US" dirty="0" smtClean="0"/>
              <a:t>发改</a:t>
            </a:r>
            <a:r>
              <a:rPr lang="zh-CN" altLang="en-US" dirty="0" smtClean="0"/>
              <a:t>委</a:t>
            </a:r>
            <a:r>
              <a:rPr lang="en-US" altLang="zh-CN" dirty="0" smtClean="0"/>
              <a:t>《</a:t>
            </a:r>
            <a:r>
              <a:rPr lang="en-US" dirty="0" smtClean="0"/>
              <a:t>RFID</a:t>
            </a:r>
            <a:r>
              <a:rPr lang="zh-CN" altLang="en-US" dirty="0" smtClean="0"/>
              <a:t>标准体系及标准验证环境建设</a:t>
            </a:r>
            <a:r>
              <a:rPr lang="en-US" altLang="zh-CN" dirty="0" smtClean="0"/>
              <a:t>》</a:t>
            </a:r>
            <a:br>
              <a:rPr lang="en-US" altLang="zh-CN" dirty="0" smtClean="0"/>
            </a:br>
            <a:endParaRPr lang="en-US" altLang="zh-CN" dirty="0" smtClean="0"/>
          </a:p>
          <a:p>
            <a:r>
              <a:rPr lang="en-US" altLang="zh-CN" dirty="0" smtClean="0"/>
              <a:t>2007</a:t>
            </a:r>
            <a:r>
              <a:rPr lang="zh-CN" altLang="en-US" dirty="0" smtClean="0"/>
              <a:t>年，科技部</a:t>
            </a:r>
            <a:r>
              <a:rPr lang="en-US" altLang="zh-CN" dirty="0" smtClean="0"/>
              <a:t>《RFID</a:t>
            </a:r>
            <a:r>
              <a:rPr lang="zh-CN" altLang="en-US" dirty="0" smtClean="0"/>
              <a:t>标准研究与制定</a:t>
            </a:r>
            <a:r>
              <a:rPr lang="en-US" altLang="zh-CN" dirty="0" smtClean="0"/>
              <a:t>》</a:t>
            </a:r>
            <a:endParaRPr lang="en-US" altLang="zh-CN" dirty="0" smtClean="0"/>
          </a:p>
          <a:p>
            <a:endParaRPr lang="zh-CN" altLang="en-US" dirty="0"/>
          </a:p>
        </p:txBody>
      </p:sp>
      <p:sp>
        <p:nvSpPr>
          <p:cNvPr id="3" name="日期占位符 2"/>
          <p:cNvSpPr>
            <a:spLocks noGrp="1"/>
          </p:cNvSpPr>
          <p:nvPr>
            <p:ph type="dt" sz="half" idx="10"/>
          </p:nvPr>
        </p:nvSpPr>
        <p:spPr/>
        <p:txBody>
          <a:bodyPr/>
          <a:lstStyle/>
          <a:p>
            <a:fld id="{D8DA6F8B-39DE-4637-A929-F5F3343BED21}" type="datetime1">
              <a:rPr lang="zh-CN" altLang="en-US" smtClean="0"/>
              <a:pPr/>
              <a:t>2008-02-28</a:t>
            </a:fld>
            <a:endParaRPr lang="zh-CN" altLang="en-US"/>
          </a:p>
        </p:txBody>
      </p:sp>
      <p:sp>
        <p:nvSpPr>
          <p:cNvPr id="4" name="页脚占位符 3"/>
          <p:cNvSpPr>
            <a:spLocks noGrp="1"/>
          </p:cNvSpPr>
          <p:nvPr>
            <p:ph type="ftr" sz="quarter" idx="11"/>
          </p:nvPr>
        </p:nvSpPr>
        <p:spPr/>
        <p:txBody>
          <a:bodyPr/>
          <a:lstStyle/>
          <a:p>
            <a:r>
              <a:rPr lang="en-US" altLang="zh-CN" smtClean="0"/>
              <a:t>China Electronic Standardization Institute</a:t>
            </a:r>
            <a:endParaRPr lang="zh-CN" altLang="en-US"/>
          </a:p>
        </p:txBody>
      </p:sp>
      <p:sp>
        <p:nvSpPr>
          <p:cNvPr id="5" name="灯片编号占位符 4"/>
          <p:cNvSpPr>
            <a:spLocks noGrp="1"/>
          </p:cNvSpPr>
          <p:nvPr>
            <p:ph type="sldNum" sz="quarter" idx="12"/>
          </p:nvPr>
        </p:nvSpPr>
        <p:spPr/>
        <p:txBody>
          <a:bodyPr/>
          <a:lstStyle/>
          <a:p>
            <a:fld id="{204BB08F-D027-40F6-A308-251E9FC9BD20}" type="slidenum">
              <a:rPr lang="zh-CN" altLang="en-US" smtClean="0"/>
              <a:pPr/>
              <a:t>20</a:t>
            </a:fld>
            <a:endParaRPr lang="zh-CN" altLang="en-US"/>
          </a:p>
        </p:txBody>
      </p:sp>
      <p:sp>
        <p:nvSpPr>
          <p:cNvPr id="6" name="标题 5"/>
          <p:cNvSpPr>
            <a:spLocks noGrp="1"/>
          </p:cNvSpPr>
          <p:nvPr>
            <p:ph type="title"/>
          </p:nvPr>
        </p:nvSpPr>
        <p:spPr/>
        <p:txBody>
          <a:bodyPr/>
          <a:lstStyle/>
          <a:p>
            <a:r>
              <a:rPr lang="en-US" altLang="zh-CN" dirty="0" smtClean="0"/>
              <a:t>CESI</a:t>
            </a:r>
            <a:r>
              <a:rPr lang="zh-CN" altLang="en-US" dirty="0" smtClean="0"/>
              <a:t>承担的</a:t>
            </a:r>
            <a:r>
              <a:rPr lang="en-US" altLang="zh-CN" dirty="0" smtClean="0"/>
              <a:t>RFID</a:t>
            </a:r>
            <a:r>
              <a:rPr lang="zh-CN" altLang="en-US" dirty="0" smtClean="0"/>
              <a:t>科研项目</a:t>
            </a:r>
            <a:endParaRPr lang="zh-CN" alt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D8DA6F8B-39DE-4637-A929-F5F3343BED21}" type="datetime1">
              <a:rPr lang="zh-CN" altLang="en-US" smtClean="0"/>
              <a:pPr/>
              <a:t>2008-02-28</a:t>
            </a:fld>
            <a:endParaRPr lang="zh-CN" altLang="en-US"/>
          </a:p>
        </p:txBody>
      </p:sp>
      <p:sp>
        <p:nvSpPr>
          <p:cNvPr id="4" name="页脚占位符 3"/>
          <p:cNvSpPr>
            <a:spLocks noGrp="1"/>
          </p:cNvSpPr>
          <p:nvPr>
            <p:ph type="ftr" sz="quarter" idx="11"/>
          </p:nvPr>
        </p:nvSpPr>
        <p:spPr/>
        <p:txBody>
          <a:bodyPr/>
          <a:lstStyle/>
          <a:p>
            <a:r>
              <a:rPr lang="en-US" altLang="zh-CN" smtClean="0"/>
              <a:t>China Electronic Standardization Institute</a:t>
            </a:r>
            <a:endParaRPr lang="zh-CN" altLang="en-US"/>
          </a:p>
        </p:txBody>
      </p:sp>
      <p:sp>
        <p:nvSpPr>
          <p:cNvPr id="5" name="灯片编号占位符 4"/>
          <p:cNvSpPr>
            <a:spLocks noGrp="1"/>
          </p:cNvSpPr>
          <p:nvPr>
            <p:ph type="sldNum" sz="quarter" idx="12"/>
          </p:nvPr>
        </p:nvSpPr>
        <p:spPr/>
        <p:txBody>
          <a:bodyPr/>
          <a:lstStyle/>
          <a:p>
            <a:fld id="{204BB08F-D027-40F6-A308-251E9FC9BD20}" type="slidenum">
              <a:rPr lang="zh-CN" altLang="en-US" smtClean="0"/>
              <a:pPr/>
              <a:t>21</a:t>
            </a:fld>
            <a:endParaRPr lang="zh-CN" altLang="en-US"/>
          </a:p>
        </p:txBody>
      </p:sp>
      <p:sp>
        <p:nvSpPr>
          <p:cNvPr id="6" name="标题 5"/>
          <p:cNvSpPr>
            <a:spLocks noGrp="1"/>
          </p:cNvSpPr>
          <p:nvPr>
            <p:ph type="title"/>
          </p:nvPr>
        </p:nvSpPr>
        <p:spPr/>
        <p:txBody>
          <a:bodyPr/>
          <a:lstStyle/>
          <a:p>
            <a:r>
              <a:rPr lang="en-US" altLang="zh-CN" dirty="0" smtClean="0"/>
              <a:t>IC</a:t>
            </a:r>
            <a:r>
              <a:rPr lang="zh-CN" altLang="en-US" dirty="0" smtClean="0"/>
              <a:t>卡和</a:t>
            </a:r>
            <a:r>
              <a:rPr lang="en-US" altLang="zh-CN" dirty="0" smtClean="0"/>
              <a:t>RFID</a:t>
            </a:r>
            <a:r>
              <a:rPr lang="zh-CN" altLang="en-US" dirty="0" smtClean="0"/>
              <a:t>实验室</a:t>
            </a:r>
            <a:endParaRPr lang="zh-CN" altLang="en-US" dirty="0"/>
          </a:p>
        </p:txBody>
      </p:sp>
      <p:pic>
        <p:nvPicPr>
          <p:cNvPr id="7" name="图片 6" descr="IMG_0721.jpg"/>
          <p:cNvPicPr>
            <a:picLocks noChangeAspect="1"/>
          </p:cNvPicPr>
          <p:nvPr/>
        </p:nvPicPr>
        <p:blipFill>
          <a:blip r:embed="rId2" cstate="print"/>
          <a:stretch>
            <a:fillRect/>
          </a:stretch>
        </p:blipFill>
        <p:spPr>
          <a:xfrm>
            <a:off x="857224" y="1214422"/>
            <a:ext cx="3429024" cy="2571769"/>
          </a:xfrm>
          <a:prstGeom prst="rect">
            <a:avLst/>
          </a:prstGeom>
        </p:spPr>
      </p:pic>
      <p:pic>
        <p:nvPicPr>
          <p:cNvPr id="8" name="图片 7" descr="IMG_0722.jpg"/>
          <p:cNvPicPr>
            <a:picLocks noChangeAspect="1"/>
          </p:cNvPicPr>
          <p:nvPr/>
        </p:nvPicPr>
        <p:blipFill>
          <a:blip r:embed="rId3" cstate="print"/>
          <a:stretch>
            <a:fillRect/>
          </a:stretch>
        </p:blipFill>
        <p:spPr>
          <a:xfrm>
            <a:off x="857224" y="3857628"/>
            <a:ext cx="3428992" cy="2571744"/>
          </a:xfrm>
          <a:prstGeom prst="rect">
            <a:avLst/>
          </a:prstGeom>
        </p:spPr>
      </p:pic>
      <p:pic>
        <p:nvPicPr>
          <p:cNvPr id="9" name="图片 8" descr="IMG_0724.jpg"/>
          <p:cNvPicPr>
            <a:picLocks noChangeAspect="1"/>
          </p:cNvPicPr>
          <p:nvPr/>
        </p:nvPicPr>
        <p:blipFill>
          <a:blip r:embed="rId4" cstate="print"/>
          <a:stretch>
            <a:fillRect/>
          </a:stretch>
        </p:blipFill>
        <p:spPr>
          <a:xfrm>
            <a:off x="5143504" y="1214422"/>
            <a:ext cx="3381367" cy="2536025"/>
          </a:xfrm>
          <a:prstGeom prst="rect">
            <a:avLst/>
          </a:prstGeom>
        </p:spPr>
      </p:pic>
      <p:pic>
        <p:nvPicPr>
          <p:cNvPr id="10" name="图片 9" descr="IMG_0728.jpg"/>
          <p:cNvPicPr>
            <a:picLocks noChangeAspect="1"/>
          </p:cNvPicPr>
          <p:nvPr/>
        </p:nvPicPr>
        <p:blipFill>
          <a:blip r:embed="rId5" cstate="print"/>
          <a:stretch>
            <a:fillRect/>
          </a:stretch>
        </p:blipFill>
        <p:spPr>
          <a:xfrm>
            <a:off x="5143505" y="3857629"/>
            <a:ext cx="3429023" cy="2571767"/>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D8DA6F8B-39DE-4637-A929-F5F3343BED21}" type="datetime1">
              <a:rPr lang="zh-CN" altLang="en-US" smtClean="0"/>
              <a:pPr/>
              <a:t>2008-02-28</a:t>
            </a:fld>
            <a:endParaRPr lang="zh-CN" altLang="en-US"/>
          </a:p>
        </p:txBody>
      </p:sp>
      <p:sp>
        <p:nvSpPr>
          <p:cNvPr id="4" name="页脚占位符 3"/>
          <p:cNvSpPr>
            <a:spLocks noGrp="1"/>
          </p:cNvSpPr>
          <p:nvPr>
            <p:ph type="ftr" sz="quarter" idx="11"/>
          </p:nvPr>
        </p:nvSpPr>
        <p:spPr/>
        <p:txBody>
          <a:bodyPr/>
          <a:lstStyle/>
          <a:p>
            <a:r>
              <a:rPr lang="en-US" altLang="zh-CN" smtClean="0"/>
              <a:t>China Electronic Standardization Institute</a:t>
            </a:r>
            <a:endParaRPr lang="zh-CN" altLang="en-US"/>
          </a:p>
        </p:txBody>
      </p:sp>
      <p:sp>
        <p:nvSpPr>
          <p:cNvPr id="5" name="灯片编号占位符 4"/>
          <p:cNvSpPr>
            <a:spLocks noGrp="1"/>
          </p:cNvSpPr>
          <p:nvPr>
            <p:ph type="sldNum" sz="quarter" idx="12"/>
          </p:nvPr>
        </p:nvSpPr>
        <p:spPr/>
        <p:txBody>
          <a:bodyPr/>
          <a:lstStyle/>
          <a:p>
            <a:fld id="{204BB08F-D027-40F6-A308-251E9FC9BD20}" type="slidenum">
              <a:rPr lang="zh-CN" altLang="en-US" smtClean="0"/>
              <a:pPr/>
              <a:t>22</a:t>
            </a:fld>
            <a:endParaRPr lang="zh-CN" altLang="en-US"/>
          </a:p>
        </p:txBody>
      </p:sp>
      <p:sp>
        <p:nvSpPr>
          <p:cNvPr id="7" name="标题 6"/>
          <p:cNvSpPr>
            <a:spLocks noGrp="1"/>
          </p:cNvSpPr>
          <p:nvPr>
            <p:ph type="title"/>
          </p:nvPr>
        </p:nvSpPr>
        <p:spPr/>
        <p:txBody>
          <a:bodyPr/>
          <a:lstStyle/>
          <a:p>
            <a:r>
              <a:rPr lang="en-US" altLang="zh-CN" dirty="0" smtClean="0"/>
              <a:t>13.56MHz </a:t>
            </a:r>
            <a:r>
              <a:rPr lang="zh-CN" altLang="en-US" dirty="0" smtClean="0"/>
              <a:t>标签测试套件</a:t>
            </a:r>
            <a:endParaRPr lang="zh-CN" altLang="en-US" dirty="0"/>
          </a:p>
        </p:txBody>
      </p:sp>
      <p:pic>
        <p:nvPicPr>
          <p:cNvPr id="8" name="图片 7" descr="IMG_0725.jpg"/>
          <p:cNvPicPr>
            <a:picLocks noChangeAspect="1"/>
          </p:cNvPicPr>
          <p:nvPr/>
        </p:nvPicPr>
        <p:blipFill>
          <a:blip r:embed="rId2" cstate="print"/>
          <a:stretch>
            <a:fillRect/>
          </a:stretch>
        </p:blipFill>
        <p:spPr>
          <a:xfrm>
            <a:off x="285720" y="1643049"/>
            <a:ext cx="2786082" cy="2089561"/>
          </a:xfrm>
          <a:prstGeom prst="rect">
            <a:avLst/>
          </a:prstGeom>
        </p:spPr>
      </p:pic>
      <p:pic>
        <p:nvPicPr>
          <p:cNvPr id="9" name="图片 8" descr="IMG_0726.jpg"/>
          <p:cNvPicPr>
            <a:picLocks noChangeAspect="1"/>
          </p:cNvPicPr>
          <p:nvPr/>
        </p:nvPicPr>
        <p:blipFill>
          <a:blip r:embed="rId3" cstate="print"/>
          <a:stretch>
            <a:fillRect/>
          </a:stretch>
        </p:blipFill>
        <p:spPr>
          <a:xfrm>
            <a:off x="2928926" y="2928934"/>
            <a:ext cx="2905113" cy="2178835"/>
          </a:xfrm>
          <a:prstGeom prst="rect">
            <a:avLst/>
          </a:prstGeom>
        </p:spPr>
      </p:pic>
      <p:pic>
        <p:nvPicPr>
          <p:cNvPr id="10" name="图片 9" descr="IMG_0727.jpg"/>
          <p:cNvPicPr>
            <a:picLocks noChangeAspect="1"/>
          </p:cNvPicPr>
          <p:nvPr/>
        </p:nvPicPr>
        <p:blipFill>
          <a:blip r:embed="rId4" cstate="print"/>
          <a:stretch>
            <a:fillRect/>
          </a:stretch>
        </p:blipFill>
        <p:spPr>
          <a:xfrm>
            <a:off x="5500694" y="4357694"/>
            <a:ext cx="2714611" cy="2035958"/>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5" name="标题 4"/>
          <p:cNvSpPr>
            <a:spLocks noGrp="1"/>
          </p:cNvSpPr>
          <p:nvPr>
            <p:ph type="ctrTitle"/>
          </p:nvPr>
        </p:nvSpPr>
        <p:spPr/>
        <p:txBody>
          <a:bodyPr/>
          <a:lstStyle/>
          <a:p>
            <a:pPr algn="ctr"/>
            <a:r>
              <a:rPr lang="en-US" altLang="zh-CN" dirty="0" smtClean="0">
                <a:solidFill>
                  <a:srgbClr val="00B050"/>
                </a:solidFill>
              </a:rPr>
              <a:t>Thank you !</a:t>
            </a:r>
            <a:endParaRPr lang="zh-CN" altLang="en-US" dirty="0">
              <a:solidFill>
                <a:srgbClr val="00B050"/>
              </a:solidFill>
            </a:endParaRPr>
          </a:p>
        </p:txBody>
      </p:sp>
      <p:sp>
        <p:nvSpPr>
          <p:cNvPr id="6" name="副标题 5"/>
          <p:cNvSpPr>
            <a:spLocks noGrp="1"/>
          </p:cNvSpPr>
          <p:nvPr>
            <p:ph type="subTitle" idx="1"/>
          </p:nvPr>
        </p:nvSpPr>
        <p:spPr>
          <a:xfrm>
            <a:off x="642910" y="4500570"/>
            <a:ext cx="7772400" cy="1199704"/>
          </a:xfrm>
        </p:spPr>
        <p:txBody>
          <a:bodyPr>
            <a:normAutofit fontScale="70000" lnSpcReduction="20000"/>
          </a:bodyPr>
          <a:lstStyle/>
          <a:p>
            <a:pPr algn="l"/>
            <a:r>
              <a:rPr lang="zh-CN" altLang="en-US" dirty="0" smtClean="0"/>
              <a:t>王文峰</a:t>
            </a:r>
            <a:endParaRPr lang="en-US" altLang="zh-CN" dirty="0" smtClean="0"/>
          </a:p>
          <a:p>
            <a:pPr algn="l"/>
            <a:r>
              <a:rPr lang="en-US" altLang="zh-CN" dirty="0" smtClean="0"/>
              <a:t>Tel: +86 10 84029172</a:t>
            </a:r>
          </a:p>
          <a:p>
            <a:pPr algn="l"/>
            <a:r>
              <a:rPr lang="en-US" altLang="zh-CN" dirty="0" smtClean="0"/>
              <a:t>Fax: +86 10 64007681</a:t>
            </a:r>
          </a:p>
          <a:p>
            <a:pPr algn="l"/>
            <a:r>
              <a:rPr lang="en-US" altLang="zh-CN" dirty="0" smtClean="0"/>
              <a:t>E-mail: wangwf@cesi.ac.cn</a:t>
            </a:r>
            <a:endParaRPr lang="zh-CN" altLang="en-US" dirty="0"/>
          </a:p>
        </p:txBody>
      </p:sp>
      <p:sp>
        <p:nvSpPr>
          <p:cNvPr id="2" name="日期占位符 1"/>
          <p:cNvSpPr>
            <a:spLocks noGrp="1"/>
          </p:cNvSpPr>
          <p:nvPr>
            <p:ph type="dt" sz="half" idx="10"/>
          </p:nvPr>
        </p:nvSpPr>
        <p:spPr/>
        <p:txBody>
          <a:bodyPr/>
          <a:lstStyle/>
          <a:p>
            <a:fld id="{B20BA001-F30D-40C2-AFFD-C4E1E9055939}" type="datetime1">
              <a:rPr lang="zh-CN" altLang="en-US" smtClean="0"/>
              <a:pPr/>
              <a:t>2008-02-28</a:t>
            </a:fld>
            <a:endParaRPr lang="zh-CN" altLang="en-US"/>
          </a:p>
        </p:txBody>
      </p:sp>
      <p:sp>
        <p:nvSpPr>
          <p:cNvPr id="3" name="页脚占位符 2"/>
          <p:cNvSpPr>
            <a:spLocks noGrp="1"/>
          </p:cNvSpPr>
          <p:nvPr>
            <p:ph type="ftr" sz="quarter" idx="11"/>
          </p:nvPr>
        </p:nvSpPr>
        <p:spPr/>
        <p:txBody>
          <a:bodyPr/>
          <a:lstStyle/>
          <a:p>
            <a:r>
              <a:rPr lang="en-US" altLang="zh-CN" dirty="0" smtClean="0"/>
              <a:t>China Electronic Standardization Institute</a:t>
            </a:r>
            <a:endParaRPr lang="zh-CN" altLang="en-US" dirty="0"/>
          </a:p>
        </p:txBody>
      </p:sp>
      <p:sp>
        <p:nvSpPr>
          <p:cNvPr id="4" name="灯片编号占位符 3"/>
          <p:cNvSpPr>
            <a:spLocks noGrp="1"/>
          </p:cNvSpPr>
          <p:nvPr>
            <p:ph type="sldNum" sz="quarter" idx="12"/>
          </p:nvPr>
        </p:nvSpPr>
        <p:spPr/>
        <p:txBody>
          <a:bodyPr/>
          <a:lstStyle/>
          <a:p>
            <a:fld id="{204BB08F-D027-40F6-A308-251E9FC9BD20}" type="slidenum">
              <a:rPr lang="zh-CN" altLang="en-US" smtClean="0"/>
              <a:pPr/>
              <a:t>23</a:t>
            </a:fld>
            <a:endParaRPr lang="zh-CN" altLang="en-US"/>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聚合">
  <a:themeElements>
    <a:clrScheme name="聚合">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聚合">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聚合">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875</TotalTime>
  <Words>1043</Words>
  <Application>Microsoft Office PowerPoint</Application>
  <PresentationFormat>全屏显示(4:3)</PresentationFormat>
  <Paragraphs>214</Paragraphs>
  <Slides>23</Slides>
  <Notes>0</Notes>
  <HiddenSlides>0</HiddenSlides>
  <MMClips>0</MMClips>
  <ScaleCrop>false</ScaleCrop>
  <HeadingPairs>
    <vt:vector size="4" baseType="variant">
      <vt:variant>
        <vt:lpstr>主题</vt:lpstr>
      </vt:variant>
      <vt:variant>
        <vt:i4>1</vt:i4>
      </vt:variant>
      <vt:variant>
        <vt:lpstr>幻灯片标题</vt:lpstr>
      </vt:variant>
      <vt:variant>
        <vt:i4>23</vt:i4>
      </vt:variant>
    </vt:vector>
  </HeadingPairs>
  <TitlesOfParts>
    <vt:vector size="24" baseType="lpstr">
      <vt:lpstr>聚合</vt:lpstr>
      <vt:lpstr>RFID测试标准制定现状</vt:lpstr>
      <vt:lpstr>主要内容</vt:lpstr>
      <vt:lpstr>RFID测试国际标准制定情况 </vt:lpstr>
      <vt:lpstr>RFID性能测试和一致性测试</vt:lpstr>
      <vt:lpstr>幻灯片 5</vt:lpstr>
      <vt:lpstr>RFID系统性能测试方法</vt:lpstr>
      <vt:lpstr>RFID系统性能测试报告</vt:lpstr>
      <vt:lpstr>RFID标签性能测试方法</vt:lpstr>
      <vt:lpstr>RFID标签性能测试方法</vt:lpstr>
      <vt:lpstr>幻灯片 10</vt:lpstr>
      <vt:lpstr>RFID空中接口一致性测试方法</vt:lpstr>
      <vt:lpstr>RFID测试国内标准制定情况 </vt:lpstr>
      <vt:lpstr>已批准的国家标准制定计划</vt:lpstr>
      <vt:lpstr>已申请的国际标准制定计划</vt:lpstr>
      <vt:lpstr>已申请的国际标准制定计划</vt:lpstr>
      <vt:lpstr>CESI在RFID技术方面所做的工作</vt:lpstr>
      <vt:lpstr>CESI简介</vt:lpstr>
      <vt:lpstr>信息产业部电子标签标准工作组</vt:lpstr>
      <vt:lpstr>信息处理产品标准符合性检测中心</vt:lpstr>
      <vt:lpstr>CESI承担的RFID科研项目</vt:lpstr>
      <vt:lpstr>IC卡和RFID实验室</vt:lpstr>
      <vt:lpstr>13.56MHz 标签测试套件</vt:lpstr>
      <vt:lpstr>Thank you !</vt:lpstr>
    </vt:vector>
  </TitlesOfParts>
  <Company>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王文峰</dc:creator>
  <cp:lastModifiedBy>王文峰</cp:lastModifiedBy>
  <cp:revision>78</cp:revision>
  <dcterms:created xsi:type="dcterms:W3CDTF">2008-02-23T01:33:23Z</dcterms:created>
  <dcterms:modified xsi:type="dcterms:W3CDTF">2008-02-28T14:14:16Z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-1332140791</vt:i4>
  </property>
  <property fmtid="{D5CDD505-2E9C-101B-9397-08002B2CF9AE}" pid="3" name="_NewReviewCycle">
    <vt:lpwstr/>
  </property>
  <property fmtid="{D5CDD505-2E9C-101B-9397-08002B2CF9AE}" pid="4" name="_EmailSubject">
    <vt:lpwstr>??: From Shenzhen to HKUST</vt:lpwstr>
  </property>
  <property fmtid="{D5CDD505-2E9C-101B-9397-08002B2CF9AE}" pid="5" name="_AuthorEmail">
    <vt:lpwstr>wangwf@cesi.ac.cn</vt:lpwstr>
  </property>
  <property fmtid="{D5CDD505-2E9C-101B-9397-08002B2CF9AE}" pid="6" name="_AuthorEmailDisplayName">
    <vt:lpwstr>Wang Wenfeng</vt:lpwstr>
  </property>
</Properties>
</file>