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1" r:id="rId14"/>
    <p:sldId id="270" r:id="rId15"/>
    <p:sldId id="267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12705-7397-4425-B96A-FF91648E6488}" v="582" dt="2026-04-09T06:08:24.446"/>
    <p1510:client id="{12A5ADFF-FB3A-420C-98FF-CDAA16A422BE}" v="24" dt="2026-04-09T03:18:56.310"/>
    <p1510:client id="{65C18D80-A9C0-0DDB-BDED-7113B1C2E976}" v="1" dt="2026-04-09T05:55:52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 Dongdong" userId="48efde28-aa93-4774-a420-7af8f2e22663" providerId="ADAL" clId="{1D651128-F87A-483E-95EE-513354BA36D8}"/>
    <pc:docChg chg="undo custSel addSld delSld modSld">
      <pc:chgData name="SHE Dongdong" userId="48efde28-aa93-4774-a420-7af8f2e22663" providerId="ADAL" clId="{1D651128-F87A-483E-95EE-513354BA36D8}" dt="2026-04-09T03:20:20.068" v="3562" actId="680"/>
      <pc:docMkLst>
        <pc:docMk/>
      </pc:docMkLst>
      <pc:sldChg chg="delSp del mod">
        <pc:chgData name="SHE Dongdong" userId="48efde28-aa93-4774-a420-7af8f2e22663" providerId="ADAL" clId="{1D651128-F87A-483E-95EE-513354BA36D8}" dt="2026-04-09T02:12:57.922" v="1142" actId="47"/>
        <pc:sldMkLst>
          <pc:docMk/>
          <pc:sldMk cId="1857988100" sldId="269"/>
        </pc:sldMkLst>
        <pc:picChg chg="del">
          <ac:chgData name="SHE Dongdong" userId="48efde28-aa93-4774-a420-7af8f2e22663" providerId="ADAL" clId="{1D651128-F87A-483E-95EE-513354BA36D8}" dt="2026-04-09T02:12:56.519" v="1141" actId="478"/>
          <ac:picMkLst>
            <pc:docMk/>
            <pc:sldMk cId="1857988100" sldId="269"/>
            <ac:picMk id="7" creationId="{D89B3BCD-447D-0FB7-0BC3-4E6D36A86750}"/>
          </ac:picMkLst>
        </pc:picChg>
      </pc:sldChg>
      <pc:sldChg chg="addSp modSp mod">
        <pc:chgData name="SHE Dongdong" userId="48efde28-aa93-4774-a420-7af8f2e22663" providerId="ADAL" clId="{1D651128-F87A-483E-95EE-513354BA36D8}" dt="2026-04-09T01:48:11.453" v="322" actId="14100"/>
        <pc:sldMkLst>
          <pc:docMk/>
          <pc:sldMk cId="828407410" sldId="275"/>
        </pc:sldMkLst>
        <pc:spChg chg="mod">
          <ac:chgData name="SHE Dongdong" userId="48efde28-aa93-4774-a420-7af8f2e22663" providerId="ADAL" clId="{1D651128-F87A-483E-95EE-513354BA36D8}" dt="2026-04-09T01:42:48.026" v="6" actId="20577"/>
          <ac:spMkLst>
            <pc:docMk/>
            <pc:sldMk cId="828407410" sldId="275"/>
            <ac:spMk id="2" creationId="{1E3F5CA4-A7A5-4E37-E2AE-BFB3C461C3E1}"/>
          </ac:spMkLst>
        </pc:spChg>
        <pc:spChg chg="mod">
          <ac:chgData name="SHE Dongdong" userId="48efde28-aa93-4774-a420-7af8f2e22663" providerId="ADAL" clId="{1D651128-F87A-483E-95EE-513354BA36D8}" dt="2026-04-09T01:46:39.338" v="282" actId="20577"/>
          <ac:spMkLst>
            <pc:docMk/>
            <pc:sldMk cId="828407410" sldId="275"/>
            <ac:spMk id="3" creationId="{91D9B0AA-3594-D223-B148-7B0D02BBCED3}"/>
          </ac:spMkLst>
        </pc:spChg>
        <pc:spChg chg="add mod">
          <ac:chgData name="SHE Dongdong" userId="48efde28-aa93-4774-a420-7af8f2e22663" providerId="ADAL" clId="{1D651128-F87A-483E-95EE-513354BA36D8}" dt="2026-04-09T01:48:11.453" v="322" actId="14100"/>
          <ac:spMkLst>
            <pc:docMk/>
            <pc:sldMk cId="828407410" sldId="275"/>
            <ac:spMk id="4" creationId="{7EAABC22-AB9A-59DC-B865-1848BA7E56C0}"/>
          </ac:spMkLst>
        </pc:spChg>
      </pc:sldChg>
      <pc:sldChg chg="addSp delSp modSp new mod">
        <pc:chgData name="SHE Dongdong" userId="48efde28-aa93-4774-a420-7af8f2e22663" providerId="ADAL" clId="{1D651128-F87A-483E-95EE-513354BA36D8}" dt="2026-04-09T01:49:42.114" v="327" actId="1076"/>
        <pc:sldMkLst>
          <pc:docMk/>
          <pc:sldMk cId="3046493206" sldId="276"/>
        </pc:sldMkLst>
        <pc:spChg chg="mod">
          <ac:chgData name="SHE Dongdong" userId="48efde28-aa93-4774-a420-7af8f2e22663" providerId="ADAL" clId="{1D651128-F87A-483E-95EE-513354BA36D8}" dt="2026-04-09T01:48:20.574" v="323"/>
          <ac:spMkLst>
            <pc:docMk/>
            <pc:sldMk cId="3046493206" sldId="276"/>
            <ac:spMk id="2" creationId="{9DB6CD4A-4AFF-B459-5293-D63C48EFEC17}"/>
          </ac:spMkLst>
        </pc:spChg>
        <pc:spChg chg="del">
          <ac:chgData name="SHE Dongdong" userId="48efde28-aa93-4774-a420-7af8f2e22663" providerId="ADAL" clId="{1D651128-F87A-483E-95EE-513354BA36D8}" dt="2026-04-09T01:49:35.049" v="324" actId="22"/>
          <ac:spMkLst>
            <pc:docMk/>
            <pc:sldMk cId="3046493206" sldId="276"/>
            <ac:spMk id="3" creationId="{49E9A0B5-53A2-DCB9-95E6-14589490BF3A}"/>
          </ac:spMkLst>
        </pc:spChg>
        <pc:picChg chg="add mod ord">
          <ac:chgData name="SHE Dongdong" userId="48efde28-aa93-4774-a420-7af8f2e22663" providerId="ADAL" clId="{1D651128-F87A-483E-95EE-513354BA36D8}" dt="2026-04-09T01:49:42.114" v="327" actId="1076"/>
          <ac:picMkLst>
            <pc:docMk/>
            <pc:sldMk cId="3046493206" sldId="276"/>
            <ac:picMk id="5" creationId="{17AF75C0-D059-69F1-C110-AE410D4B02DC}"/>
          </ac:picMkLst>
        </pc:picChg>
      </pc:sldChg>
      <pc:sldChg chg="modSp new mod">
        <pc:chgData name="SHE Dongdong" userId="48efde28-aa93-4774-a420-7af8f2e22663" providerId="ADAL" clId="{1D651128-F87A-483E-95EE-513354BA36D8}" dt="2026-04-09T01:59:48.047" v="773" actId="20577"/>
        <pc:sldMkLst>
          <pc:docMk/>
          <pc:sldMk cId="4142439205" sldId="277"/>
        </pc:sldMkLst>
        <pc:spChg chg="mod">
          <ac:chgData name="SHE Dongdong" userId="48efde28-aa93-4774-a420-7af8f2e22663" providerId="ADAL" clId="{1D651128-F87A-483E-95EE-513354BA36D8}" dt="2026-04-09T01:50:04.542" v="329"/>
          <ac:spMkLst>
            <pc:docMk/>
            <pc:sldMk cId="4142439205" sldId="277"/>
            <ac:spMk id="2" creationId="{F05FA711-32E2-9B5F-DC33-F86D910C7FCB}"/>
          </ac:spMkLst>
        </pc:spChg>
        <pc:spChg chg="mod">
          <ac:chgData name="SHE Dongdong" userId="48efde28-aa93-4774-a420-7af8f2e22663" providerId="ADAL" clId="{1D651128-F87A-483E-95EE-513354BA36D8}" dt="2026-04-09T01:59:48.047" v="773" actId="20577"/>
          <ac:spMkLst>
            <pc:docMk/>
            <pc:sldMk cId="4142439205" sldId="277"/>
            <ac:spMk id="3" creationId="{F2F5C06D-C0CD-D775-1659-43995A4B5855}"/>
          </ac:spMkLst>
        </pc:spChg>
      </pc:sldChg>
      <pc:sldChg chg="addSp modSp new mod">
        <pc:chgData name="SHE Dongdong" userId="48efde28-aa93-4774-a420-7af8f2e22663" providerId="ADAL" clId="{1D651128-F87A-483E-95EE-513354BA36D8}" dt="2026-04-09T02:00:39.434" v="785" actId="1076"/>
        <pc:sldMkLst>
          <pc:docMk/>
          <pc:sldMk cId="1748265987" sldId="278"/>
        </pc:sldMkLst>
        <pc:spChg chg="mod">
          <ac:chgData name="SHE Dongdong" userId="48efde28-aa93-4774-a420-7af8f2e22663" providerId="ADAL" clId="{1D651128-F87A-483E-95EE-513354BA36D8}" dt="2026-04-09T02:00:39.434" v="785" actId="1076"/>
          <ac:spMkLst>
            <pc:docMk/>
            <pc:sldMk cId="1748265987" sldId="278"/>
            <ac:spMk id="2" creationId="{5920F704-942E-3564-9E16-F0865865555A}"/>
          </ac:spMkLst>
        </pc:spChg>
        <pc:picChg chg="add mod">
          <ac:chgData name="SHE Dongdong" userId="48efde28-aa93-4774-a420-7af8f2e22663" providerId="ADAL" clId="{1D651128-F87A-483E-95EE-513354BA36D8}" dt="2026-04-09T02:00:36.608" v="784" actId="1076"/>
          <ac:picMkLst>
            <pc:docMk/>
            <pc:sldMk cId="1748265987" sldId="278"/>
            <ac:picMk id="5" creationId="{5CCC5E23-ED68-C84D-19E1-588FAC855573}"/>
          </ac:picMkLst>
        </pc:picChg>
      </pc:sldChg>
      <pc:sldChg chg="modSp new mod">
        <pc:chgData name="SHE Dongdong" userId="48efde28-aa93-4774-a420-7af8f2e22663" providerId="ADAL" clId="{1D651128-F87A-483E-95EE-513354BA36D8}" dt="2026-04-09T02:09:00.688" v="1099" actId="20577"/>
        <pc:sldMkLst>
          <pc:docMk/>
          <pc:sldMk cId="3066996279" sldId="279"/>
        </pc:sldMkLst>
        <pc:spChg chg="mod">
          <ac:chgData name="SHE Dongdong" userId="48efde28-aa93-4774-a420-7af8f2e22663" providerId="ADAL" clId="{1D651128-F87A-483E-95EE-513354BA36D8}" dt="2026-04-09T02:01:01.103" v="801" actId="20577"/>
          <ac:spMkLst>
            <pc:docMk/>
            <pc:sldMk cId="3066996279" sldId="279"/>
            <ac:spMk id="2" creationId="{973E5CD9-F31F-4BD7-64D1-3242861708EC}"/>
          </ac:spMkLst>
        </pc:spChg>
        <pc:spChg chg="mod">
          <ac:chgData name="SHE Dongdong" userId="48efde28-aa93-4774-a420-7af8f2e22663" providerId="ADAL" clId="{1D651128-F87A-483E-95EE-513354BA36D8}" dt="2026-04-09T02:09:00.688" v="1099" actId="20577"/>
          <ac:spMkLst>
            <pc:docMk/>
            <pc:sldMk cId="3066996279" sldId="279"/>
            <ac:spMk id="3" creationId="{5BFF9CB8-F69E-E118-D083-CFE7AC884DFE}"/>
          </ac:spMkLst>
        </pc:spChg>
      </pc:sldChg>
      <pc:sldChg chg="addSp delSp modSp new mod">
        <pc:chgData name="SHE Dongdong" userId="48efde28-aa93-4774-a420-7af8f2e22663" providerId="ADAL" clId="{1D651128-F87A-483E-95EE-513354BA36D8}" dt="2026-04-09T02:12:41.429" v="1140" actId="1076"/>
        <pc:sldMkLst>
          <pc:docMk/>
          <pc:sldMk cId="180099292" sldId="280"/>
        </pc:sldMkLst>
        <pc:spChg chg="mod">
          <ac:chgData name="SHE Dongdong" userId="48efde28-aa93-4774-a420-7af8f2e22663" providerId="ADAL" clId="{1D651128-F87A-483E-95EE-513354BA36D8}" dt="2026-04-09T02:12:09.808" v="1134" actId="20577"/>
          <ac:spMkLst>
            <pc:docMk/>
            <pc:sldMk cId="180099292" sldId="280"/>
            <ac:spMk id="2" creationId="{DF52AAC0-15BD-7235-4763-628E7DEA7A09}"/>
          </ac:spMkLst>
        </pc:spChg>
        <pc:spChg chg="del">
          <ac:chgData name="SHE Dongdong" userId="48efde28-aa93-4774-a420-7af8f2e22663" providerId="ADAL" clId="{1D651128-F87A-483E-95EE-513354BA36D8}" dt="2026-04-09T02:12:10.744" v="1135" actId="22"/>
          <ac:spMkLst>
            <pc:docMk/>
            <pc:sldMk cId="180099292" sldId="280"/>
            <ac:spMk id="3" creationId="{8F59B081-76A4-76F7-9CBB-5B25CF61DB81}"/>
          </ac:spMkLst>
        </pc:spChg>
        <pc:picChg chg="add mod ord">
          <ac:chgData name="SHE Dongdong" userId="48efde28-aa93-4774-a420-7af8f2e22663" providerId="ADAL" clId="{1D651128-F87A-483E-95EE-513354BA36D8}" dt="2026-04-09T02:12:15.287" v="1136" actId="1076"/>
          <ac:picMkLst>
            <pc:docMk/>
            <pc:sldMk cId="180099292" sldId="280"/>
            <ac:picMk id="5" creationId="{69898F17-FA70-2495-35C2-ED96D2B79BCC}"/>
          </ac:picMkLst>
        </pc:picChg>
        <pc:picChg chg="add mod">
          <ac:chgData name="SHE Dongdong" userId="48efde28-aa93-4774-a420-7af8f2e22663" providerId="ADAL" clId="{1D651128-F87A-483E-95EE-513354BA36D8}" dt="2026-04-09T02:12:33.026" v="1138" actId="1076"/>
          <ac:picMkLst>
            <pc:docMk/>
            <pc:sldMk cId="180099292" sldId="280"/>
            <ac:picMk id="6" creationId="{285BEE40-91E8-7AFA-59F8-7B7944DFD01F}"/>
          </ac:picMkLst>
        </pc:picChg>
        <pc:picChg chg="add mod">
          <ac:chgData name="SHE Dongdong" userId="48efde28-aa93-4774-a420-7af8f2e22663" providerId="ADAL" clId="{1D651128-F87A-483E-95EE-513354BA36D8}" dt="2026-04-09T02:12:41.429" v="1140" actId="1076"/>
          <ac:picMkLst>
            <pc:docMk/>
            <pc:sldMk cId="180099292" sldId="280"/>
            <ac:picMk id="7" creationId="{51610B94-A231-7126-C463-4096B9017DDB}"/>
          </ac:picMkLst>
        </pc:picChg>
      </pc:sldChg>
      <pc:sldChg chg="addSp modSp new mod">
        <pc:chgData name="SHE Dongdong" userId="48efde28-aa93-4774-a420-7af8f2e22663" providerId="ADAL" clId="{1D651128-F87A-483E-95EE-513354BA36D8}" dt="2026-04-09T02:39:57.126" v="1646" actId="20577"/>
        <pc:sldMkLst>
          <pc:docMk/>
          <pc:sldMk cId="3444102746" sldId="281"/>
        </pc:sldMkLst>
        <pc:spChg chg="mod">
          <ac:chgData name="SHE Dongdong" userId="48efde28-aa93-4774-a420-7af8f2e22663" providerId="ADAL" clId="{1D651128-F87A-483E-95EE-513354BA36D8}" dt="2026-04-09T02:15:07.118" v="1144"/>
          <ac:spMkLst>
            <pc:docMk/>
            <pc:sldMk cId="3444102746" sldId="281"/>
            <ac:spMk id="2" creationId="{ABAC5A3F-E890-E76E-0482-02C7026C1D0E}"/>
          </ac:spMkLst>
        </pc:spChg>
        <pc:spChg chg="mod">
          <ac:chgData name="SHE Dongdong" userId="48efde28-aa93-4774-a420-7af8f2e22663" providerId="ADAL" clId="{1D651128-F87A-483E-95EE-513354BA36D8}" dt="2026-04-09T02:38:59.859" v="1560" actId="20577"/>
          <ac:spMkLst>
            <pc:docMk/>
            <pc:sldMk cId="3444102746" sldId="281"/>
            <ac:spMk id="3" creationId="{AD9BE7F6-0601-5C42-6F9E-2E3AD2DCA50D}"/>
          </ac:spMkLst>
        </pc:spChg>
        <pc:spChg chg="add mod">
          <ac:chgData name="SHE Dongdong" userId="48efde28-aa93-4774-a420-7af8f2e22663" providerId="ADAL" clId="{1D651128-F87A-483E-95EE-513354BA36D8}" dt="2026-04-09T02:39:57.126" v="1646" actId="20577"/>
          <ac:spMkLst>
            <pc:docMk/>
            <pc:sldMk cId="3444102746" sldId="281"/>
            <ac:spMk id="4" creationId="{D4809271-031C-C770-AAF0-A56E17D571F2}"/>
          </ac:spMkLst>
        </pc:spChg>
      </pc:sldChg>
      <pc:sldChg chg="modSp new mod">
        <pc:chgData name="SHE Dongdong" userId="48efde28-aa93-4774-a420-7af8f2e22663" providerId="ADAL" clId="{1D651128-F87A-483E-95EE-513354BA36D8}" dt="2026-04-09T02:46:28.959" v="1985" actId="20577"/>
        <pc:sldMkLst>
          <pc:docMk/>
          <pc:sldMk cId="3182189152" sldId="282"/>
        </pc:sldMkLst>
        <pc:spChg chg="mod">
          <ac:chgData name="SHE Dongdong" userId="48efde28-aa93-4774-a420-7af8f2e22663" providerId="ADAL" clId="{1D651128-F87A-483E-95EE-513354BA36D8}" dt="2026-04-09T02:40:51.767" v="1652" actId="20577"/>
          <ac:spMkLst>
            <pc:docMk/>
            <pc:sldMk cId="3182189152" sldId="282"/>
            <ac:spMk id="2" creationId="{E6A0D9A3-54F5-D43D-32DD-E741DB420DC3}"/>
          </ac:spMkLst>
        </pc:spChg>
        <pc:spChg chg="mod">
          <ac:chgData name="SHE Dongdong" userId="48efde28-aa93-4774-a420-7af8f2e22663" providerId="ADAL" clId="{1D651128-F87A-483E-95EE-513354BA36D8}" dt="2026-04-09T02:46:28.959" v="1985" actId="20577"/>
          <ac:spMkLst>
            <pc:docMk/>
            <pc:sldMk cId="3182189152" sldId="282"/>
            <ac:spMk id="3" creationId="{E040F976-3475-53FD-B1E7-31BF472778EB}"/>
          </ac:spMkLst>
        </pc:spChg>
      </pc:sldChg>
      <pc:sldChg chg="addSp modSp new mod">
        <pc:chgData name="SHE Dongdong" userId="48efde28-aa93-4774-a420-7af8f2e22663" providerId="ADAL" clId="{1D651128-F87A-483E-95EE-513354BA36D8}" dt="2026-04-09T02:50:50.877" v="2176" actId="1076"/>
        <pc:sldMkLst>
          <pc:docMk/>
          <pc:sldMk cId="3381465857" sldId="283"/>
        </pc:sldMkLst>
        <pc:spChg chg="mod">
          <ac:chgData name="SHE Dongdong" userId="48efde28-aa93-4774-a420-7af8f2e22663" providerId="ADAL" clId="{1D651128-F87A-483E-95EE-513354BA36D8}" dt="2026-04-09T02:47:17.844" v="2032" actId="20577"/>
          <ac:spMkLst>
            <pc:docMk/>
            <pc:sldMk cId="3381465857" sldId="283"/>
            <ac:spMk id="2" creationId="{8EBABDCF-BC1A-0778-69BC-A3F8EB20C5F1}"/>
          </ac:spMkLst>
        </pc:spChg>
        <pc:spChg chg="mod">
          <ac:chgData name="SHE Dongdong" userId="48efde28-aa93-4774-a420-7af8f2e22663" providerId="ADAL" clId="{1D651128-F87A-483E-95EE-513354BA36D8}" dt="2026-04-09T02:50:43.101" v="2174" actId="14100"/>
          <ac:spMkLst>
            <pc:docMk/>
            <pc:sldMk cId="3381465857" sldId="283"/>
            <ac:spMk id="3" creationId="{82B0E558-BBA8-9054-993B-51105C97E05B}"/>
          </ac:spMkLst>
        </pc:spChg>
        <pc:picChg chg="add mod">
          <ac:chgData name="SHE Dongdong" userId="48efde28-aa93-4774-a420-7af8f2e22663" providerId="ADAL" clId="{1D651128-F87A-483E-95EE-513354BA36D8}" dt="2026-04-09T02:50:50.877" v="2176" actId="1076"/>
          <ac:picMkLst>
            <pc:docMk/>
            <pc:sldMk cId="3381465857" sldId="283"/>
            <ac:picMk id="5" creationId="{EB62BB26-26C7-F36F-9288-FD61B73A5FDE}"/>
          </ac:picMkLst>
        </pc:picChg>
      </pc:sldChg>
      <pc:sldChg chg="addSp delSp modSp new mod">
        <pc:chgData name="SHE Dongdong" userId="48efde28-aa93-4774-a420-7af8f2e22663" providerId="ADAL" clId="{1D651128-F87A-483E-95EE-513354BA36D8}" dt="2026-04-09T02:54:15.458" v="2514" actId="20577"/>
        <pc:sldMkLst>
          <pc:docMk/>
          <pc:sldMk cId="902816732" sldId="284"/>
        </pc:sldMkLst>
        <pc:spChg chg="mod">
          <ac:chgData name="SHE Dongdong" userId="48efde28-aa93-4774-a420-7af8f2e22663" providerId="ADAL" clId="{1D651128-F87A-483E-95EE-513354BA36D8}" dt="2026-04-09T02:51:18.670" v="2186"/>
          <ac:spMkLst>
            <pc:docMk/>
            <pc:sldMk cId="902816732" sldId="284"/>
            <ac:spMk id="2" creationId="{F2C0B392-9D50-DD0A-9B91-5990D5C2E9BA}"/>
          </ac:spMkLst>
        </pc:spChg>
        <pc:spChg chg="mod">
          <ac:chgData name="SHE Dongdong" userId="48efde28-aa93-4774-a420-7af8f2e22663" providerId="ADAL" clId="{1D651128-F87A-483E-95EE-513354BA36D8}" dt="2026-04-09T02:53:57.782" v="2495" actId="20577"/>
          <ac:spMkLst>
            <pc:docMk/>
            <pc:sldMk cId="902816732" sldId="284"/>
            <ac:spMk id="3" creationId="{431C5A86-A74B-C7A6-DF14-6C8400AF26E1}"/>
          </ac:spMkLst>
        </pc:spChg>
        <pc:spChg chg="add del">
          <ac:chgData name="SHE Dongdong" userId="48efde28-aa93-4774-a420-7af8f2e22663" providerId="ADAL" clId="{1D651128-F87A-483E-95EE-513354BA36D8}" dt="2026-04-09T02:53:08.330" v="2419" actId="22"/>
          <ac:spMkLst>
            <pc:docMk/>
            <pc:sldMk cId="902816732" sldId="284"/>
            <ac:spMk id="5" creationId="{AA9712F6-39AA-EAD9-A547-FFDAA6EE6F3C}"/>
          </ac:spMkLst>
        </pc:spChg>
        <pc:spChg chg="add mod">
          <ac:chgData name="SHE Dongdong" userId="48efde28-aa93-4774-a420-7af8f2e22663" providerId="ADAL" clId="{1D651128-F87A-483E-95EE-513354BA36D8}" dt="2026-04-09T02:54:15.458" v="2514" actId="20577"/>
          <ac:spMkLst>
            <pc:docMk/>
            <pc:sldMk cId="902816732" sldId="284"/>
            <ac:spMk id="6" creationId="{B83C0C04-F91A-D5CB-7993-1474333458CB}"/>
          </ac:spMkLst>
        </pc:spChg>
      </pc:sldChg>
      <pc:sldChg chg="addSp modSp new mod">
        <pc:chgData name="SHE Dongdong" userId="48efde28-aa93-4774-a420-7af8f2e22663" providerId="ADAL" clId="{1D651128-F87A-483E-95EE-513354BA36D8}" dt="2026-04-09T02:59:42.765" v="2808" actId="20577"/>
        <pc:sldMkLst>
          <pc:docMk/>
          <pc:sldMk cId="2775191629" sldId="285"/>
        </pc:sldMkLst>
        <pc:spChg chg="mod">
          <ac:chgData name="SHE Dongdong" userId="48efde28-aa93-4774-a420-7af8f2e22663" providerId="ADAL" clId="{1D651128-F87A-483E-95EE-513354BA36D8}" dt="2026-04-09T02:56:13.484" v="2574" actId="20577"/>
          <ac:spMkLst>
            <pc:docMk/>
            <pc:sldMk cId="2775191629" sldId="285"/>
            <ac:spMk id="2" creationId="{6D37C48C-9549-A330-6134-5307D36DD23B}"/>
          </ac:spMkLst>
        </pc:spChg>
        <pc:spChg chg="mod">
          <ac:chgData name="SHE Dongdong" userId="48efde28-aa93-4774-a420-7af8f2e22663" providerId="ADAL" clId="{1D651128-F87A-483E-95EE-513354BA36D8}" dt="2026-04-09T02:59:07.104" v="2742" actId="5793"/>
          <ac:spMkLst>
            <pc:docMk/>
            <pc:sldMk cId="2775191629" sldId="285"/>
            <ac:spMk id="3" creationId="{DBDBB504-C8D2-16C4-7059-D8CCF6ADD455}"/>
          </ac:spMkLst>
        </pc:spChg>
        <pc:spChg chg="add mod">
          <ac:chgData name="SHE Dongdong" userId="48efde28-aa93-4774-a420-7af8f2e22663" providerId="ADAL" clId="{1D651128-F87A-483E-95EE-513354BA36D8}" dt="2026-04-09T02:59:42.765" v="2808" actId="20577"/>
          <ac:spMkLst>
            <pc:docMk/>
            <pc:sldMk cId="2775191629" sldId="285"/>
            <ac:spMk id="4" creationId="{DD294C97-A351-D970-BDEF-E3C69FE54223}"/>
          </ac:spMkLst>
        </pc:spChg>
      </pc:sldChg>
      <pc:sldChg chg="addSp delSp modSp new mod">
        <pc:chgData name="SHE Dongdong" userId="48efde28-aa93-4774-a420-7af8f2e22663" providerId="ADAL" clId="{1D651128-F87A-483E-95EE-513354BA36D8}" dt="2026-04-09T03:13:30.072" v="3222" actId="113"/>
        <pc:sldMkLst>
          <pc:docMk/>
          <pc:sldMk cId="781767827" sldId="286"/>
        </pc:sldMkLst>
        <pc:spChg chg="mod">
          <ac:chgData name="SHE Dongdong" userId="48efde28-aa93-4774-a420-7af8f2e22663" providerId="ADAL" clId="{1D651128-F87A-483E-95EE-513354BA36D8}" dt="2026-04-09T03:00:14.756" v="2829"/>
          <ac:spMkLst>
            <pc:docMk/>
            <pc:sldMk cId="781767827" sldId="286"/>
            <ac:spMk id="2" creationId="{B5FA7454-C2FC-351B-67F0-F3A060E2D6D6}"/>
          </ac:spMkLst>
        </pc:spChg>
        <pc:spChg chg="mod">
          <ac:chgData name="SHE Dongdong" userId="48efde28-aa93-4774-a420-7af8f2e22663" providerId="ADAL" clId="{1D651128-F87A-483E-95EE-513354BA36D8}" dt="2026-04-09T03:13:03.489" v="3186" actId="1076"/>
          <ac:spMkLst>
            <pc:docMk/>
            <pc:sldMk cId="781767827" sldId="286"/>
            <ac:spMk id="3" creationId="{91DD3A0D-9062-8F84-FED3-F0E02B6F5731}"/>
          </ac:spMkLst>
        </pc:spChg>
        <pc:spChg chg="add del">
          <ac:chgData name="SHE Dongdong" userId="48efde28-aa93-4774-a420-7af8f2e22663" providerId="ADAL" clId="{1D651128-F87A-483E-95EE-513354BA36D8}" dt="2026-04-09T03:00:09.904" v="2811" actId="22"/>
          <ac:spMkLst>
            <pc:docMk/>
            <pc:sldMk cId="781767827" sldId="286"/>
            <ac:spMk id="5" creationId="{C058AFDC-D99E-346B-8193-A2C2EE8A1071}"/>
          </ac:spMkLst>
        </pc:spChg>
        <pc:spChg chg="add mod">
          <ac:chgData name="SHE Dongdong" userId="48efde28-aa93-4774-a420-7af8f2e22663" providerId="ADAL" clId="{1D651128-F87A-483E-95EE-513354BA36D8}" dt="2026-04-09T03:13:30.072" v="3222" actId="113"/>
          <ac:spMkLst>
            <pc:docMk/>
            <pc:sldMk cId="781767827" sldId="286"/>
            <ac:spMk id="6" creationId="{13E6C1CE-328E-104A-65AD-4AF5AAD37F0A}"/>
          </ac:spMkLst>
        </pc:spChg>
      </pc:sldChg>
      <pc:sldChg chg="addSp delSp modSp new mod">
        <pc:chgData name="SHE Dongdong" userId="48efde28-aa93-4774-a420-7af8f2e22663" providerId="ADAL" clId="{1D651128-F87A-483E-95EE-513354BA36D8}" dt="2026-04-09T03:18:09.426" v="3527" actId="478"/>
        <pc:sldMkLst>
          <pc:docMk/>
          <pc:sldMk cId="973969571" sldId="287"/>
        </pc:sldMkLst>
        <pc:spChg chg="mod">
          <ac:chgData name="SHE Dongdong" userId="48efde28-aa93-4774-a420-7af8f2e22663" providerId="ADAL" clId="{1D651128-F87A-483E-95EE-513354BA36D8}" dt="2026-04-09T03:14:01.935" v="3235"/>
          <ac:spMkLst>
            <pc:docMk/>
            <pc:sldMk cId="973969571" sldId="287"/>
            <ac:spMk id="2" creationId="{4BFE5A25-FE5D-D5AE-FF12-09822310F8AB}"/>
          </ac:spMkLst>
        </pc:spChg>
        <pc:spChg chg="mod">
          <ac:chgData name="SHE Dongdong" userId="48efde28-aa93-4774-a420-7af8f2e22663" providerId="ADAL" clId="{1D651128-F87A-483E-95EE-513354BA36D8}" dt="2026-04-09T03:17:26.321" v="3472" actId="20577"/>
          <ac:spMkLst>
            <pc:docMk/>
            <pc:sldMk cId="973969571" sldId="287"/>
            <ac:spMk id="3" creationId="{E2F928C3-5957-78B7-4539-577C6A677307}"/>
          </ac:spMkLst>
        </pc:spChg>
        <pc:spChg chg="add del mod">
          <ac:chgData name="SHE Dongdong" userId="48efde28-aa93-4774-a420-7af8f2e22663" providerId="ADAL" clId="{1D651128-F87A-483E-95EE-513354BA36D8}" dt="2026-04-09T03:18:09.426" v="3527" actId="478"/>
          <ac:spMkLst>
            <pc:docMk/>
            <pc:sldMk cId="973969571" sldId="287"/>
            <ac:spMk id="4" creationId="{66BED158-9EF0-6532-24BF-1C2289DB177D}"/>
          </ac:spMkLst>
        </pc:spChg>
      </pc:sldChg>
      <pc:sldChg chg="addSp delSp modSp new mod">
        <pc:chgData name="SHE Dongdong" userId="48efde28-aa93-4774-a420-7af8f2e22663" providerId="ADAL" clId="{1D651128-F87A-483E-95EE-513354BA36D8}" dt="2026-04-09T03:18:56.310" v="3533"/>
        <pc:sldMkLst>
          <pc:docMk/>
          <pc:sldMk cId="2440024166" sldId="288"/>
        </pc:sldMkLst>
        <pc:spChg chg="mod">
          <ac:chgData name="SHE Dongdong" userId="48efde28-aa93-4774-a420-7af8f2e22663" providerId="ADAL" clId="{1D651128-F87A-483E-95EE-513354BA36D8}" dt="2026-04-09T03:18:56.310" v="3533"/>
          <ac:spMkLst>
            <pc:docMk/>
            <pc:sldMk cId="2440024166" sldId="288"/>
            <ac:spMk id="2" creationId="{3B5F64C8-CED4-D6D5-03E6-2B2D1BF1B2AB}"/>
          </ac:spMkLst>
        </pc:spChg>
        <pc:spChg chg="del">
          <ac:chgData name="SHE Dongdong" userId="48efde28-aa93-4774-a420-7af8f2e22663" providerId="ADAL" clId="{1D651128-F87A-483E-95EE-513354BA36D8}" dt="2026-04-09T03:18:43.035" v="3529" actId="22"/>
          <ac:spMkLst>
            <pc:docMk/>
            <pc:sldMk cId="2440024166" sldId="288"/>
            <ac:spMk id="3" creationId="{D90FAD00-19C6-26C6-C197-6FB136BF9959}"/>
          </ac:spMkLst>
        </pc:spChg>
        <pc:picChg chg="add mod ord">
          <ac:chgData name="SHE Dongdong" userId="48efde28-aa93-4774-a420-7af8f2e22663" providerId="ADAL" clId="{1D651128-F87A-483E-95EE-513354BA36D8}" dt="2026-04-09T03:18:50.175" v="3532" actId="14100"/>
          <ac:picMkLst>
            <pc:docMk/>
            <pc:sldMk cId="2440024166" sldId="288"/>
            <ac:picMk id="5" creationId="{2E672D6E-AD40-725E-4983-9D21B86C7478}"/>
          </ac:picMkLst>
        </pc:picChg>
      </pc:sldChg>
      <pc:sldChg chg="addSp delSp modSp new mod">
        <pc:chgData name="SHE Dongdong" userId="48efde28-aa93-4774-a420-7af8f2e22663" providerId="ADAL" clId="{1D651128-F87A-483E-95EE-513354BA36D8}" dt="2026-04-09T03:20:05.104" v="3561" actId="1076"/>
        <pc:sldMkLst>
          <pc:docMk/>
          <pc:sldMk cId="1037765587" sldId="289"/>
        </pc:sldMkLst>
        <pc:spChg chg="mod">
          <ac:chgData name="SHE Dongdong" userId="48efde28-aa93-4774-a420-7af8f2e22663" providerId="ADAL" clId="{1D651128-F87A-483E-95EE-513354BA36D8}" dt="2026-04-09T03:19:56.901" v="3556" actId="20577"/>
          <ac:spMkLst>
            <pc:docMk/>
            <pc:sldMk cId="1037765587" sldId="289"/>
            <ac:spMk id="2" creationId="{D77C71B7-53DF-ED21-1223-90EFB77503A0}"/>
          </ac:spMkLst>
        </pc:spChg>
        <pc:spChg chg="del mod">
          <ac:chgData name="SHE Dongdong" userId="48efde28-aa93-4774-a420-7af8f2e22663" providerId="ADAL" clId="{1D651128-F87A-483E-95EE-513354BA36D8}" dt="2026-04-09T03:19:59.437" v="3558" actId="22"/>
          <ac:spMkLst>
            <pc:docMk/>
            <pc:sldMk cId="1037765587" sldId="289"/>
            <ac:spMk id="3" creationId="{6D62BC81-0313-BD44-3C65-6E30CE5E01C6}"/>
          </ac:spMkLst>
        </pc:spChg>
        <pc:picChg chg="add mod ord">
          <ac:chgData name="SHE Dongdong" userId="48efde28-aa93-4774-a420-7af8f2e22663" providerId="ADAL" clId="{1D651128-F87A-483E-95EE-513354BA36D8}" dt="2026-04-09T03:20:05.104" v="3561" actId="1076"/>
          <ac:picMkLst>
            <pc:docMk/>
            <pc:sldMk cId="1037765587" sldId="289"/>
            <ac:picMk id="5" creationId="{70867818-C289-F725-9EFC-EA96BCFF6AE8}"/>
          </ac:picMkLst>
        </pc:picChg>
      </pc:sldChg>
      <pc:sldChg chg="new">
        <pc:chgData name="SHE Dongdong" userId="48efde28-aa93-4774-a420-7af8f2e22663" providerId="ADAL" clId="{1D651128-F87A-483E-95EE-513354BA36D8}" dt="2026-04-09T03:20:20.068" v="3562" actId="680"/>
        <pc:sldMkLst>
          <pc:docMk/>
          <pc:sldMk cId="1175266547" sldId="290"/>
        </pc:sldMkLst>
      </pc:sldChg>
    </pc:docChg>
  </pc:docChgLst>
  <pc:docChgLst>
    <pc:chgData name="SHE Dongdong" userId="S::dongdong@ust.hk::48efde28-aa93-4774-a420-7af8f2e22663" providerId="AD" clId="Web-{65C18D80-A9C0-0DDB-BDED-7113B1C2E976}"/>
    <pc:docChg chg="modSld">
      <pc:chgData name="SHE Dongdong" userId="S::dongdong@ust.hk::48efde28-aa93-4774-a420-7af8f2e22663" providerId="AD" clId="Web-{65C18D80-A9C0-0DDB-BDED-7113B1C2E976}" dt="2026-04-09T05:55:52.027" v="0" actId="1076"/>
      <pc:docMkLst>
        <pc:docMk/>
      </pc:docMkLst>
      <pc:sldChg chg="modSp">
        <pc:chgData name="SHE Dongdong" userId="S::dongdong@ust.hk::48efde28-aa93-4774-a420-7af8f2e22663" providerId="AD" clId="Web-{65C18D80-A9C0-0DDB-BDED-7113B1C2E976}" dt="2026-04-09T05:55:52.027" v="0" actId="1076"/>
        <pc:sldMkLst>
          <pc:docMk/>
          <pc:sldMk cId="1037765587" sldId="289"/>
        </pc:sldMkLst>
        <pc:picChg chg="mod">
          <ac:chgData name="SHE Dongdong" userId="S::dongdong@ust.hk::48efde28-aa93-4774-a420-7af8f2e22663" providerId="AD" clId="Web-{65C18D80-A9C0-0DDB-BDED-7113B1C2E976}" dt="2026-04-09T05:55:52.027" v="0" actId="1076"/>
          <ac:picMkLst>
            <pc:docMk/>
            <pc:sldMk cId="1037765587" sldId="289"/>
            <ac:picMk id="5" creationId="{70867818-C289-F725-9EFC-EA96BCFF6AE8}"/>
          </ac:picMkLst>
        </pc:picChg>
      </pc:sldChg>
    </pc:docChg>
  </pc:docChgLst>
  <pc:docChgLst>
    <pc:chgData name="SHE Dongdong" userId="48efde28-aa93-4774-a420-7af8f2e22663" providerId="ADAL" clId="{52586574-4245-40C0-82EC-B909382F0795}"/>
    <pc:docChg chg="custSel addSld modSld">
      <pc:chgData name="SHE Dongdong" userId="48efde28-aa93-4774-a420-7af8f2e22663" providerId="ADAL" clId="{52586574-4245-40C0-82EC-B909382F0795}" dt="2026-04-09T06:08:24.446" v="581" actId="1076"/>
      <pc:docMkLst>
        <pc:docMk/>
      </pc:docMkLst>
      <pc:sldChg chg="addSp modSp mod">
        <pc:chgData name="SHE Dongdong" userId="48efde28-aa93-4774-a420-7af8f2e22663" providerId="ADAL" clId="{52586574-4245-40C0-82EC-B909382F0795}" dt="2026-04-09T06:03:51.509" v="343" actId="1076"/>
        <pc:sldMkLst>
          <pc:docMk/>
          <pc:sldMk cId="1175266547" sldId="290"/>
        </pc:sldMkLst>
        <pc:spChg chg="mod">
          <ac:chgData name="SHE Dongdong" userId="48efde28-aa93-4774-a420-7af8f2e22663" providerId="ADAL" clId="{52586574-4245-40C0-82EC-B909382F0795}" dt="2026-04-09T06:00:08.091" v="8" actId="20577"/>
          <ac:spMkLst>
            <pc:docMk/>
            <pc:sldMk cId="1175266547" sldId="290"/>
            <ac:spMk id="2" creationId="{F753E376-1D44-17FA-AB21-96EA8C26BBE7}"/>
          </ac:spMkLst>
        </pc:spChg>
        <pc:spChg chg="mod">
          <ac:chgData name="SHE Dongdong" userId="48efde28-aa93-4774-a420-7af8f2e22663" providerId="ADAL" clId="{52586574-4245-40C0-82EC-B909382F0795}" dt="2026-04-09T06:02:55.491" v="272" actId="20577"/>
          <ac:spMkLst>
            <pc:docMk/>
            <pc:sldMk cId="1175266547" sldId="290"/>
            <ac:spMk id="3" creationId="{A467DDAB-4CC7-DC94-9085-21C7C478FE9F}"/>
          </ac:spMkLst>
        </pc:spChg>
        <pc:spChg chg="add mod">
          <ac:chgData name="SHE Dongdong" userId="48efde28-aa93-4774-a420-7af8f2e22663" providerId="ADAL" clId="{52586574-4245-40C0-82EC-B909382F0795}" dt="2026-04-09T06:03:51.509" v="343" actId="1076"/>
          <ac:spMkLst>
            <pc:docMk/>
            <pc:sldMk cId="1175266547" sldId="290"/>
            <ac:spMk id="4" creationId="{26B58792-533B-837A-CC26-B09FB1E1AD61}"/>
          </ac:spMkLst>
        </pc:spChg>
      </pc:sldChg>
      <pc:sldChg chg="addSp modSp new mod">
        <pc:chgData name="SHE Dongdong" userId="48efde28-aa93-4774-a420-7af8f2e22663" providerId="ADAL" clId="{52586574-4245-40C0-82EC-B909382F0795}" dt="2026-04-09T06:08:24.446" v="581" actId="1076"/>
        <pc:sldMkLst>
          <pc:docMk/>
          <pc:sldMk cId="1897130593" sldId="291"/>
        </pc:sldMkLst>
        <pc:spChg chg="mod">
          <ac:chgData name="SHE Dongdong" userId="48efde28-aa93-4774-a420-7af8f2e22663" providerId="ADAL" clId="{52586574-4245-40C0-82EC-B909382F0795}" dt="2026-04-09T06:06:42.429" v="376" actId="20577"/>
          <ac:spMkLst>
            <pc:docMk/>
            <pc:sldMk cId="1897130593" sldId="291"/>
            <ac:spMk id="2" creationId="{D25CABCF-9C62-95E9-E6F5-B872E8B7373A}"/>
          </ac:spMkLst>
        </pc:spChg>
        <pc:spChg chg="mod">
          <ac:chgData name="SHE Dongdong" userId="48efde28-aa93-4774-a420-7af8f2e22663" providerId="ADAL" clId="{52586574-4245-40C0-82EC-B909382F0795}" dt="2026-04-09T06:07:39.861" v="524" actId="20577"/>
          <ac:spMkLst>
            <pc:docMk/>
            <pc:sldMk cId="1897130593" sldId="291"/>
            <ac:spMk id="3" creationId="{34020997-0D78-A566-79FA-C8F630A6B256}"/>
          </ac:spMkLst>
        </pc:spChg>
        <pc:spChg chg="add mod">
          <ac:chgData name="SHE Dongdong" userId="48efde28-aa93-4774-a420-7af8f2e22663" providerId="ADAL" clId="{52586574-4245-40C0-82EC-B909382F0795}" dt="2026-04-09T06:08:24.446" v="581" actId="1076"/>
          <ac:spMkLst>
            <pc:docMk/>
            <pc:sldMk cId="1897130593" sldId="291"/>
            <ac:spMk id="4" creationId="{AC5CA3F7-F7B6-DB16-2775-36FF681332A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A83A-9C3C-B56D-68D2-49BDAAFE3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883B4-F2F1-3BD8-A9A2-8DC77F5E2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2092B-FD57-BB21-0AB3-8BF0FCCD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63C7-61E2-496F-BFB7-531BBBC4DE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41CE6-2CA8-1EAB-349D-F8DD3164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D5677-F113-F42E-A4E2-B025D8E3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96BF-2510-4E7F-9973-2FA5F7EED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7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4CDCD-62A8-A6AF-9275-33C7EED5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89B26-4819-3F30-C6E1-A7FF0FFD0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AB423-45BB-2A56-1595-088AD846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63C7-61E2-496F-BFB7-531BBBC4DE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E917D-3B8D-8416-837C-039BE89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FEE51-7430-2DFB-4BAF-B94D7300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96BF-2510-4E7F-9973-2FA5F7EED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157239-3613-D79A-7D36-559F2E519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3670E-1055-4D17-A54B-AE26861D4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59264-E05E-3070-EACA-FB0BD6BF9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63C7-61E2-496F-BFB7-531BBBC4DE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94993-3580-0A89-CCDA-74A0AC61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6C74A-6A47-105D-BB4D-EA6B5776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96BF-2510-4E7F-9973-2FA5F7EED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9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FEFAD-35D5-4D95-A631-E10292B1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59BA4-06D7-52C6-2861-3B62731E9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C3030-784F-EE14-2384-9D0FB351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63C7-61E2-496F-BFB7-531BBBC4DE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4E051-3A34-AFC8-50AB-3BC9F18D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40A6E-4A9C-6596-E2B0-9A2B5381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96BF-2510-4E7F-9973-2FA5F7EED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3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42DB-E2FF-E4B6-3137-84279213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395AB-E290-2F0C-080D-1FAA08098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06ED7-DCC6-A217-BA5D-8E44D735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63C7-61E2-496F-BFB7-531BBBC4DE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DBEE0-9848-8B96-21FA-4636E360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87E55-4957-EFE8-6F96-E1B84FB2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96BF-2510-4E7F-9973-2FA5F7EED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6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10C4-A044-3244-CD7E-27C8ABD5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FEB0C-13D5-5FC3-6768-B764B9A78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12115-0866-DEAF-394E-64BDBCCE8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2A243-9617-ABD1-DF07-7AE5F6B8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63C7-61E2-496F-BFB7-531BBBC4DE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526A9-6A34-0278-FCD9-3EA34925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8E1F9-08EC-C59F-12A6-B8A38CA4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96BF-2510-4E7F-9973-2FA5F7EED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7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7054-F921-1F69-C1F0-EBD04B30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03331-8ED7-8BE6-EFFC-AAFA63957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EE705-4E50-7FDA-7DD4-ED7AA7FC2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47A06-A587-60F4-BCEA-CE58EC4B7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F14C54-AE76-9E2D-5635-F43142B77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779006-FE33-C7B1-6D78-61DF42A5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63C7-61E2-496F-BFB7-531BBBC4DE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064330-AAE5-160C-002E-16313F6F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119A1F-0AEA-77C8-5027-74A84EC5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96BF-2510-4E7F-9973-2FA5F7EED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0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417D6-9C69-3753-6C51-41C26202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5FFCFE-C548-8BCB-956C-9C5FBD84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63C7-61E2-496F-BFB7-531BBBC4DE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9C067-24C2-E5AB-3E9C-0A9DEF3E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4DD0B-CF70-4B2C-2147-6CCFDF29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96BF-2510-4E7F-9973-2FA5F7EED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8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674CD-367C-87B2-E451-8C32B9A2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63C7-61E2-496F-BFB7-531BBBC4DE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6FA068-7C3A-F004-4A9C-7B1F9DC8C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07956-4F81-3829-0981-4E817661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96BF-2510-4E7F-9973-2FA5F7EED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51E-2CC2-979E-FB2D-4F209BF3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E89D3-393F-605C-F8BF-88F2C65E1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C32D1-C85C-61FB-1CE4-7B5AE1CDB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655B0-0234-A4CF-39B6-25CA4B59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63C7-61E2-496F-BFB7-531BBBC4DE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FD183-762D-98DF-37D3-722ED7C1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78BE4-A1B3-596B-9648-597F8346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96BF-2510-4E7F-9973-2FA5F7EED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9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D7BB5-8AF7-3530-3058-8A66621A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0F70EE-6CCA-1949-0DA4-2232E1173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2C725-DEB1-0E3B-586F-D818AB5FC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499DC-5D4F-51D6-3263-A7AFE9B5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63C7-61E2-496F-BFB7-531BBBC4DE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48A77-96B0-F463-F020-C9651D66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8EA5B-79B1-80D8-13C5-E9919377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96BF-2510-4E7F-9973-2FA5F7EED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3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BC47E2-4B59-2F7B-8EDC-5AC08EC0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45A1A-9902-F10F-C65A-802D3BDA1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C3CA0-EBB5-F91C-3EDB-D857DFDA9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863C7-61E2-496F-BFB7-531BBBC4DE90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5174F-5FEC-D696-1987-C74BFB9F5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AEDBA-8098-0CCC-80EF-82A68F882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EE96BF-2510-4E7F-9973-2FA5F7EED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1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E3B93-5A15-CF1C-462B-52A0D8746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US" sz="6600"/>
              <a:t>Machine Learning Security: Adversarial Examples &amp; Defenses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6CC808-33FD-0411-144E-E980CEC86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en-US"/>
              <a:t>COMP 4634</a:t>
            </a:r>
          </a:p>
          <a:p>
            <a:pPr algn="l"/>
            <a:r>
              <a:rPr lang="en-US"/>
              <a:t>Dongdong She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5A77F-B5BA-499D-BA93-660ABBFE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9649"/>
            <a:ext cx="10515600" cy="1325563"/>
          </a:xfrm>
        </p:spPr>
        <p:txBody>
          <a:bodyPr/>
          <a:lstStyle/>
          <a:p>
            <a:r>
              <a:rPr lang="en-US"/>
              <a:t>What is a Gradient? The Key to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18516-C87A-8DA6-D50E-F8C78C57C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74" y="10654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Gradient: </a:t>
            </a:r>
            <a:r>
              <a:rPr lang="en-US" b="1">
                <a:solidFill>
                  <a:srgbClr val="FF0000"/>
                </a:solidFill>
              </a:rPr>
              <a:t>direction of steepest increase </a:t>
            </a:r>
            <a:r>
              <a:rPr lang="en-US"/>
              <a:t>of a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3F4C4-EA78-271C-E769-748C30B9B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150" y="1503533"/>
            <a:ext cx="8139081" cy="53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3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D7C7-A543-394B-F172-4265B925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38" y="202002"/>
            <a:ext cx="10515600" cy="1325563"/>
          </a:xfrm>
        </p:spPr>
        <p:txBody>
          <a:bodyPr/>
          <a:lstStyle/>
          <a:p>
            <a:r>
              <a:rPr lang="en-US"/>
              <a:t>Adversarial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771CC-0625-C739-5682-2D0FC4B82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35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An adversarial example is an input to an ML model that has been </a:t>
            </a:r>
            <a:r>
              <a:rPr lang="en-US" b="1">
                <a:solidFill>
                  <a:srgbClr val="FF0000"/>
                </a:solidFill>
              </a:rPr>
              <a:t>intentionally and slightly modified</a:t>
            </a:r>
            <a:r>
              <a:rPr lang="en-US"/>
              <a:t> to cause the model to make a mistake, while </a:t>
            </a:r>
            <a:r>
              <a:rPr lang="en-US" b="1">
                <a:solidFill>
                  <a:srgbClr val="FF0000"/>
                </a:solidFill>
              </a:rPr>
              <a:t>appearing unchanged </a:t>
            </a:r>
            <a:r>
              <a:rPr lang="en-US"/>
              <a:t>to a human.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167777-B57E-E792-AB6C-6E8E61843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53" y="2578894"/>
            <a:ext cx="10001764" cy="393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0470-9AC3-6EDC-5D00-90273518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6735"/>
            <a:ext cx="10515600" cy="1325563"/>
          </a:xfrm>
        </p:spPr>
        <p:txBody>
          <a:bodyPr/>
          <a:lstStyle/>
          <a:p>
            <a:r>
              <a:rPr lang="en-US"/>
              <a:t>Core Idea of Adversarial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B33E0C-DB5C-4138-882E-1F7C090BC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013" y="930983"/>
            <a:ext cx="11089974" cy="59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570C-236D-3DFB-656B-4F003222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Should We Care?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BBDE49-67D6-3A86-1E32-78D2F909B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17666"/>
            <a:ext cx="3587748" cy="435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95042-B618-C7B8-FE83-388A1B84F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644" y="1690688"/>
            <a:ext cx="4906262" cy="442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1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E6517-8A46-632D-37F8-1647B4D8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1352"/>
            <a:ext cx="10515600" cy="1325563"/>
          </a:xfrm>
        </p:spPr>
        <p:txBody>
          <a:bodyPr/>
          <a:lstStyle/>
          <a:p>
            <a:r>
              <a:rPr lang="en-US"/>
              <a:t>Adv Example Across Every Modality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FD26D2-9D84-9FA8-B2A2-052D7124E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943" y="1466958"/>
            <a:ext cx="9290638" cy="3980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9DE39-366B-02E8-C7AD-F093E9AC7294}"/>
              </a:ext>
            </a:extLst>
          </p:cNvPr>
          <p:cNvSpPr txBox="1"/>
          <p:nvPr/>
        </p:nvSpPr>
        <p:spPr>
          <a:xfrm>
            <a:off x="333992" y="899793"/>
            <a:ext cx="713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Adversarial examples are </a:t>
            </a:r>
            <a:r>
              <a:rPr lang="en-US" sz="2400" b="1">
                <a:solidFill>
                  <a:srgbClr val="FF0000"/>
                </a:solidFill>
              </a:rPr>
              <a:t>not limited to images</a:t>
            </a:r>
            <a:r>
              <a:rPr lang="en-US" sz="2400"/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EAB5A1-8C37-513C-8D19-E0414187B8DB}"/>
              </a:ext>
            </a:extLst>
          </p:cNvPr>
          <p:cNvSpPr/>
          <p:nvPr/>
        </p:nvSpPr>
        <p:spPr>
          <a:xfrm>
            <a:off x="713064" y="5561900"/>
            <a:ext cx="10368793" cy="9227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The gap</a:t>
            </a:r>
            <a:r>
              <a:rPr lang="en-US" sz="2800"/>
              <a:t> between </a:t>
            </a:r>
            <a:r>
              <a:rPr lang="en-US" sz="2800" b="1">
                <a:solidFill>
                  <a:srgbClr val="FF0000"/>
                </a:solidFill>
              </a:rPr>
              <a:t>human perception </a:t>
            </a:r>
            <a:r>
              <a:rPr lang="en-US" sz="2800"/>
              <a:t>and </a:t>
            </a:r>
            <a:r>
              <a:rPr lang="en-US" sz="2800" b="1">
                <a:solidFill>
                  <a:srgbClr val="FF0000"/>
                </a:solidFill>
              </a:rPr>
              <a:t>model perception</a:t>
            </a:r>
          </a:p>
        </p:txBody>
      </p:sp>
    </p:spTree>
    <p:extLst>
      <p:ext uri="{BB962C8B-B14F-4D97-AF65-F5344CB8AC3E}">
        <p14:creationId xmlns:p14="http://schemas.microsoft.com/office/powerpoint/2010/main" val="189542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B763E-3B24-EAD3-A94F-CAE8E8BC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Threat Models of Adv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11ECFB-EAAC-297C-3AA1-E27441A10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23" y="1473084"/>
            <a:ext cx="10879787" cy="517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9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1CFE-490E-189E-5D4F-7618CABD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Linear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8D2EE-6ECF-A257-6787-F0ADF443A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Why do adversarial examples exist? =&gt; </a:t>
            </a:r>
            <a:r>
              <a:rPr lang="en-US" b="1">
                <a:solidFill>
                  <a:srgbClr val="FF0000"/>
                </a:solidFill>
              </a:rPr>
              <a:t>Linear nature </a:t>
            </a:r>
            <a:r>
              <a:rPr lang="en-US"/>
              <a:t>of ML model + high-dimensional </a:t>
            </a:r>
            <a:r>
              <a:rPr lang="en-US" b="1">
                <a:solidFill>
                  <a:srgbClr val="FF0000"/>
                </a:solidFill>
              </a:rPr>
              <a:t>accumulation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F52AE-B478-D3BE-33AF-8C54A85B4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89" y="2765964"/>
            <a:ext cx="11684821" cy="382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12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8A0D4-8934-5CEC-E15C-E9483C15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Gradient Sign Method (FGSM)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0E784-3391-CB2B-4873-8138F6F14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Foundational paper by Goodfellow. et. al. </a:t>
            </a:r>
          </a:p>
          <a:p>
            <a:pPr marL="0" indent="0">
              <a:buNone/>
            </a:pPr>
            <a:r>
              <a:rPr lang="en-US"/>
              <a:t>Core idea: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Compute the gradient of loss w.r.t input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Perturb pixel in the gradient direction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F955F-E335-477A-D3B9-D10B61FA6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552" y="4234662"/>
            <a:ext cx="7343187" cy="8188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7F4AD0-6242-B94B-D7BD-E67DD7EC80E2}"/>
              </a:ext>
            </a:extLst>
          </p:cNvPr>
          <p:cNvSpPr/>
          <p:nvPr/>
        </p:nvSpPr>
        <p:spPr>
          <a:xfrm>
            <a:off x="5647765" y="4298576"/>
            <a:ext cx="2550459" cy="6902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E8170-00E5-17E8-E787-0D93879BFACB}"/>
              </a:ext>
            </a:extLst>
          </p:cNvPr>
          <p:cNvSpPr txBox="1"/>
          <p:nvPr/>
        </p:nvSpPr>
        <p:spPr>
          <a:xfrm>
            <a:off x="6377031" y="4988859"/>
            <a:ext cx="170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Gradient</a:t>
            </a:r>
          </a:p>
        </p:txBody>
      </p:sp>
    </p:spTree>
    <p:extLst>
      <p:ext uri="{BB962C8B-B14F-4D97-AF65-F5344CB8AC3E}">
        <p14:creationId xmlns:p14="http://schemas.microsoft.com/office/powerpoint/2010/main" val="276328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208F-D81B-5B40-E231-5C7E99CE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FGSM (Step by Step)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ECCC5-1F0A-3BA5-6C1F-3324AF16D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BB58C-803F-57B1-590F-BB39C6491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8" y="2729569"/>
            <a:ext cx="12261443" cy="276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54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5CA4-A7A5-4E37-E2AE-BFB3C461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Projected Gradient Descent (PGD)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9B0AA-3594-D223-B148-7B0D02BBCE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PGD takes </a:t>
                </a:r>
                <a:r>
                  <a:rPr lang="en-US" b="1">
                    <a:solidFill>
                      <a:srgbClr val="FF0000"/>
                    </a:solidFill>
                  </a:rPr>
                  <a:t>many small steps</a:t>
                </a:r>
                <a:r>
                  <a:rPr lang="en-US"/>
                  <a:t>, iteratively refining the perturbation</a:t>
                </a:r>
              </a:p>
              <a:p>
                <a:r>
                  <a:rPr lang="en-US"/>
                  <a:t>Start with a random small perturbation</a:t>
                </a:r>
              </a:p>
              <a:p>
                <a:r>
                  <a:rPr lang="en-US"/>
                  <a:t>Take a small gradient step</a:t>
                </a:r>
              </a:p>
              <a:p>
                <a:r>
                  <a:rPr lang="en-US"/>
                  <a:t>Project back onto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/>
                  <a:t>-ball</a:t>
                </a:r>
              </a:p>
              <a:p>
                <a:r>
                  <a:rPr lang="en-US"/>
                  <a:t>Repeat for k iterations</a:t>
                </a:r>
              </a:p>
              <a:p>
                <a:endParaRPr lang="en-US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9B0AA-3594-D223-B148-7B0D02BBCE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AABC22-AB9A-59DC-B865-1848BA7E56C0}"/>
              </a:ext>
            </a:extLst>
          </p:cNvPr>
          <p:cNvSpPr/>
          <p:nvPr/>
        </p:nvSpPr>
        <p:spPr>
          <a:xfrm>
            <a:off x="1269124" y="4776952"/>
            <a:ext cx="9719442" cy="11114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PGD is </a:t>
            </a:r>
            <a:r>
              <a:rPr lang="en-US" sz="2800" b="1">
                <a:solidFill>
                  <a:srgbClr val="FF0000"/>
                </a:solidFill>
              </a:rPr>
              <a:t>stronger</a:t>
            </a:r>
            <a:r>
              <a:rPr lang="en-US" sz="2800"/>
              <a:t> than FGSM because of iterative refinement.</a:t>
            </a:r>
          </a:p>
        </p:txBody>
      </p:sp>
    </p:spTree>
    <p:extLst>
      <p:ext uri="{BB962C8B-B14F-4D97-AF65-F5344CB8AC3E}">
        <p14:creationId xmlns:p14="http://schemas.microsoft.com/office/powerpoint/2010/main" val="82840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EB99D1-37BF-7A68-7A97-A2D3F2C9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Roadmap	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49E78-043D-702A-E9E9-FC87D69D1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ML Background Primer</a:t>
            </a:r>
          </a:p>
          <a:p>
            <a:r>
              <a:rPr lang="en-US" sz="2200"/>
              <a:t>Adversarial Examples: Attacks</a:t>
            </a:r>
          </a:p>
          <a:p>
            <a:r>
              <a:rPr lang="en-US" sz="2200"/>
              <a:t>Defense</a:t>
            </a:r>
          </a:p>
          <a:p>
            <a:r>
              <a:rPr lang="en-US" sz="2200"/>
              <a:t>Wrap-up &amp; Big Picture</a:t>
            </a:r>
          </a:p>
        </p:txBody>
      </p:sp>
    </p:spTree>
    <p:extLst>
      <p:ext uri="{BB962C8B-B14F-4D97-AF65-F5344CB8AC3E}">
        <p14:creationId xmlns:p14="http://schemas.microsoft.com/office/powerpoint/2010/main" val="3112973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6CD4A-4AFF-B459-5293-D63C48EF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Projected Gradient Descent (PGD)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AF75C0-D059-69F1-C110-AE410D4B0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76" y="1590206"/>
            <a:ext cx="11457541" cy="45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93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A711-32E2-9B5F-DC33-F86D910C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C&amp;W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5C06D-C0CD-D775-1659-43995A4B5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9228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An optimization to minimize perturbation distance while maximizing misclassification</a:t>
            </a:r>
          </a:p>
          <a:p>
            <a:r>
              <a:rPr lang="en-US"/>
              <a:t>Minimize perturbation vs. maximizing loss as FGSM/PGD</a:t>
            </a:r>
          </a:p>
          <a:p>
            <a:r>
              <a:rPr lang="en-US"/>
              <a:t>Developed by Carlini (security researcher in Claude now) and Wagner in 2017 (IEEE S&amp;P 2017)</a:t>
            </a:r>
          </a:p>
          <a:p>
            <a:r>
              <a:rPr lang="en-US"/>
              <a:t>Stronger than PGD</a:t>
            </a:r>
          </a:p>
        </p:txBody>
      </p:sp>
    </p:spTree>
    <p:extLst>
      <p:ext uri="{BB962C8B-B14F-4D97-AF65-F5344CB8AC3E}">
        <p14:creationId xmlns:p14="http://schemas.microsoft.com/office/powerpoint/2010/main" val="4142439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0F704-942E-3564-9E16-F08658655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84E8-F143-9298-0634-19953600D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C5E23-ED68-C84D-19E1-588FAC855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2306"/>
            <a:ext cx="12192000" cy="52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65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E5CD9-F31F-4BD7-64D1-32428617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Transferability of Adv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F9CB8-F69E-E118-D083-CFE7AC884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Attack model A, fool model B </a:t>
            </a:r>
          </a:p>
          <a:p>
            <a:r>
              <a:rPr lang="en-US"/>
              <a:t>Attack their own model (surrogate model)</a:t>
            </a:r>
          </a:p>
          <a:p>
            <a:r>
              <a:rPr lang="en-US"/>
              <a:t>Generate adversarial examples against their model</a:t>
            </a:r>
          </a:p>
          <a:p>
            <a:r>
              <a:rPr lang="en-US"/>
              <a:t>These examples transfer and fool other target models</a:t>
            </a:r>
          </a:p>
          <a:p>
            <a:r>
              <a:rPr lang="en-US"/>
              <a:t>Turn white-box attack into black-box attack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96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2AAC0-15BD-7235-4763-628E7DEA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Physical-Word Adversarial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898F17-FA70-2495-35C2-ED96D2B79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772" y="1606090"/>
            <a:ext cx="10515600" cy="2598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5BEE40-91E8-7AFA-59F8-7B7944DFD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52" y="4508138"/>
            <a:ext cx="4629388" cy="2121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610B94-A231-7126-C463-4096B9017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344" y="4679596"/>
            <a:ext cx="5124713" cy="17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9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5A3F-E890-E76E-0482-02C7026C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Adversarial Examples on NLP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BE7F6-0601-5C42-6F9E-2E3AD2DCA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Adversarial examples to text classifier (spam filters, sentiment analysis, content moderation)</a:t>
            </a:r>
          </a:p>
          <a:p>
            <a:pPr marL="0" indent="0">
              <a:buNone/>
            </a:pPr>
            <a:r>
              <a:rPr lang="en-US"/>
              <a:t>Character-level:</a:t>
            </a:r>
          </a:p>
          <a:p>
            <a:r>
              <a:rPr lang="en-US"/>
              <a:t>Insert: “good” -&gt; “go0d”</a:t>
            </a:r>
          </a:p>
          <a:p>
            <a:r>
              <a:rPr lang="en-US"/>
              <a:t>Delete: “good” -&gt; “god”</a:t>
            </a:r>
          </a:p>
          <a:p>
            <a:r>
              <a:rPr lang="en-US"/>
              <a:t>Homoglyph: “good” -&gt; “good” (Latin g -&gt; script g)</a:t>
            </a:r>
          </a:p>
          <a:p>
            <a:pPr marL="0" indent="0">
              <a:buNone/>
            </a:pPr>
            <a:r>
              <a:rPr lang="en-US"/>
              <a:t>Word-level:</a:t>
            </a:r>
          </a:p>
          <a:p>
            <a:r>
              <a:rPr lang="en-US"/>
              <a:t>Semantic replacement in embedding space</a:t>
            </a:r>
          </a:p>
          <a:p>
            <a:r>
              <a:rPr lang="en-US"/>
              <a:t>Importance-guided replacement on model </a:t>
            </a:r>
            <a:r>
              <a:rPr lang="en-US" err="1"/>
              <a:t>model</a:t>
            </a:r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809271-031C-C770-AAF0-A56E17D571F2}"/>
              </a:ext>
            </a:extLst>
          </p:cNvPr>
          <p:cNvSpPr/>
          <p:nvPr/>
        </p:nvSpPr>
        <p:spPr>
          <a:xfrm>
            <a:off x="629770" y="5943545"/>
            <a:ext cx="10932459" cy="736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Small, human-imperceptible text change =&gt; flip NLP model output</a:t>
            </a:r>
          </a:p>
        </p:txBody>
      </p:sp>
    </p:spTree>
    <p:extLst>
      <p:ext uri="{BB962C8B-B14F-4D97-AF65-F5344CB8AC3E}">
        <p14:creationId xmlns:p14="http://schemas.microsoft.com/office/powerpoint/2010/main" val="3444102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0D9A3-54F5-D43D-32DD-E741DB42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6576" cy="1325563"/>
          </a:xfrm>
        </p:spPr>
        <p:txBody>
          <a:bodyPr/>
          <a:lstStyle/>
          <a:p>
            <a:r>
              <a:rPr lang="en-US"/>
              <a:t>Adversarial Examples on Audio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0F976-3475-53FD-B1E7-31BF47277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3" y="1780801"/>
            <a:ext cx="11658601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AE on </a:t>
            </a:r>
            <a:r>
              <a:rPr lang="en-US" b="1"/>
              <a:t>speech recognition</a:t>
            </a:r>
            <a:r>
              <a:rPr lang="en-US"/>
              <a:t> systems (Siri, Alexa, Google Assistant)</a:t>
            </a:r>
          </a:p>
          <a:p>
            <a:r>
              <a:rPr lang="en-US"/>
              <a:t>Audio clip sounds like music to human =&gt; “transfer $10,000 to account X” </a:t>
            </a:r>
          </a:p>
          <a:p>
            <a:r>
              <a:rPr lang="en-US"/>
              <a:t>Inaudible perturbation =&gt; voice commands </a:t>
            </a:r>
          </a:p>
          <a:p>
            <a:r>
              <a:rPr lang="en-US"/>
              <a:t>Real-world concern: voice-controlled system in smart home, cars and phones</a:t>
            </a:r>
          </a:p>
        </p:txBody>
      </p:sp>
    </p:spTree>
    <p:extLst>
      <p:ext uri="{BB962C8B-B14F-4D97-AF65-F5344CB8AC3E}">
        <p14:creationId xmlns:p14="http://schemas.microsoft.com/office/powerpoint/2010/main" val="3182189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BDCF-BC1A-0778-69BC-A3F8EB20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 on Adversarial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0E558-BBA8-9054-993B-51105C97E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1071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Arms race for decades, like anti-virus vs. malware</a:t>
            </a:r>
          </a:p>
          <a:p>
            <a:pPr marL="0" indent="0">
              <a:buNone/>
            </a:pPr>
            <a:r>
              <a:rPr lang="en-US"/>
              <a:t>Attacker has a fundamental advantage: they can adapt to any defense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2BB26-26C7-F36F-9288-FD61B73A5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0673"/>
            <a:ext cx="12192000" cy="305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65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B392-9D50-DD0A-9B91-5990D5C2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 1: Adversarial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C5A86-A74B-C7A6-DF14-6C8400AF2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Train model on adversarial examples.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Generate adversarial examples from current training batch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Train the model to correctly classify both benign and adversarial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Repeat for every training batch</a:t>
            </a:r>
          </a:p>
          <a:p>
            <a:pPr marL="0" indent="0">
              <a:buNone/>
            </a:pPr>
            <a:r>
              <a:rPr lang="en-US"/>
              <a:t>Defense cost: 10-20% lower accuracy on clean images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3C0C04-F91A-D5CB-7993-1474333458CB}"/>
              </a:ext>
            </a:extLst>
          </p:cNvPr>
          <p:cNvSpPr/>
          <p:nvPr/>
        </p:nvSpPr>
        <p:spPr>
          <a:xfrm>
            <a:off x="2404783" y="5260958"/>
            <a:ext cx="6837829" cy="736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Most reliable empirical defense so far</a:t>
            </a:r>
          </a:p>
        </p:txBody>
      </p:sp>
    </p:spTree>
    <p:extLst>
      <p:ext uri="{BB962C8B-B14F-4D97-AF65-F5344CB8AC3E}">
        <p14:creationId xmlns:p14="http://schemas.microsoft.com/office/powerpoint/2010/main" val="902816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7C48C-9549-A330-6134-5307D36D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 2: Input Sanitization (</a:t>
            </a:r>
            <a:r>
              <a:rPr lang="en-US" err="1"/>
              <a:t>MagNet</a:t>
            </a:r>
            <a:r>
              <a:rPr lang="en-US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BB504-C8D2-16C4-7059-D8CCF6ADD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Clean the input before it reaches ML model</a:t>
            </a:r>
          </a:p>
          <a:p>
            <a:pPr marL="0" indent="0">
              <a:buNone/>
            </a:pPr>
            <a:r>
              <a:rPr lang="en-US"/>
              <a:t>Two-pronged approach: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Detector: Identify and reject inputs that look adversarial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Reformer: reconstruct adversarial examples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294C97-A351-D970-BDEF-E3C69FE54223}"/>
              </a:ext>
            </a:extLst>
          </p:cNvPr>
          <p:cNvSpPr/>
          <p:nvPr/>
        </p:nvSpPr>
        <p:spPr>
          <a:xfrm>
            <a:off x="1615888" y="4911334"/>
            <a:ext cx="6837829" cy="736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The ML-based defense itself is prone to AE</a:t>
            </a:r>
          </a:p>
        </p:txBody>
      </p:sp>
    </p:spTree>
    <p:extLst>
      <p:ext uri="{BB962C8B-B14F-4D97-AF65-F5344CB8AC3E}">
        <p14:creationId xmlns:p14="http://schemas.microsoft.com/office/powerpoint/2010/main" val="277519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B5D97-E20D-23B5-A657-3DE11BBA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Machine Learning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7F0D-58D4-9A23-CD79-09772BC88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791" y="14662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Data-driven function: f(x) = 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53857C-6D0B-BEDE-C9D9-B17FA32D9A1B}"/>
              </a:ext>
            </a:extLst>
          </p:cNvPr>
          <p:cNvSpPr/>
          <p:nvPr/>
        </p:nvSpPr>
        <p:spPr>
          <a:xfrm>
            <a:off x="2061972" y="3584448"/>
            <a:ext cx="1325880" cy="768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EE85E-569F-FCE4-E9EB-8DA411A80E99}"/>
              </a:ext>
            </a:extLst>
          </p:cNvPr>
          <p:cNvSpPr txBox="1"/>
          <p:nvPr/>
        </p:nvSpPr>
        <p:spPr>
          <a:xfrm>
            <a:off x="1282446" y="3706886"/>
            <a:ext cx="51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F6777-8B4B-2982-0BB6-8783493A9AFF}"/>
              </a:ext>
            </a:extLst>
          </p:cNvPr>
          <p:cNvSpPr txBox="1"/>
          <p:nvPr/>
        </p:nvSpPr>
        <p:spPr>
          <a:xfrm>
            <a:off x="3817416" y="3706886"/>
            <a:ext cx="51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4FFFE-2687-AFB4-3207-622D626BF14F}"/>
              </a:ext>
            </a:extLst>
          </p:cNvPr>
          <p:cNvSpPr txBox="1"/>
          <p:nvPr/>
        </p:nvSpPr>
        <p:spPr>
          <a:xfrm>
            <a:off x="1901190" y="4563374"/>
            <a:ext cx="2734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Rule-based system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3AC666-9928-C657-CE4C-633946583FD8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538478" y="3968496"/>
            <a:ext cx="5234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950B8C-7094-B9CA-FFD2-6D0DDB2C0007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3387852" y="3968496"/>
            <a:ext cx="4295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CDA31C5-2A5D-B9A8-4997-E8C323431DE5}"/>
              </a:ext>
            </a:extLst>
          </p:cNvPr>
          <p:cNvSpPr/>
          <p:nvPr/>
        </p:nvSpPr>
        <p:spPr>
          <a:xfrm>
            <a:off x="2004434" y="2271437"/>
            <a:ext cx="1440955" cy="854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Human Knowledge/Heuristics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5D9652-959B-2953-601B-4BF73C60422B}"/>
              </a:ext>
            </a:extLst>
          </p:cNvPr>
          <p:cNvCxnSpPr>
            <a:cxnSpLocks/>
            <a:stCxn id="16" idx="2"/>
            <a:endCxn id="4" idx="0"/>
          </p:cNvCxnSpPr>
          <p:nvPr/>
        </p:nvCxnSpPr>
        <p:spPr>
          <a:xfrm>
            <a:off x="2724912" y="3126137"/>
            <a:ext cx="0" cy="458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9C1B1AD-85CD-C93F-DAF8-1FC17B4CA863}"/>
              </a:ext>
            </a:extLst>
          </p:cNvPr>
          <p:cNvSpPr/>
          <p:nvPr/>
        </p:nvSpPr>
        <p:spPr>
          <a:xfrm>
            <a:off x="6724821" y="3441146"/>
            <a:ext cx="1325880" cy="768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Learnable</a:t>
            </a:r>
          </a:p>
          <a:p>
            <a:pPr algn="ctr"/>
            <a:r>
              <a:rPr lang="en-US"/>
              <a:t>Parameters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AF83FE-16FD-07E3-4064-050A98F5A7FB}"/>
              </a:ext>
            </a:extLst>
          </p:cNvPr>
          <p:cNvSpPr txBox="1"/>
          <p:nvPr/>
        </p:nvSpPr>
        <p:spPr>
          <a:xfrm>
            <a:off x="5945295" y="3563584"/>
            <a:ext cx="51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C04B38-A9B3-AA3A-EFB7-59AD75A56FFB}"/>
              </a:ext>
            </a:extLst>
          </p:cNvPr>
          <p:cNvSpPr txBox="1"/>
          <p:nvPr/>
        </p:nvSpPr>
        <p:spPr>
          <a:xfrm>
            <a:off x="8480265" y="3563584"/>
            <a:ext cx="51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795FB0-E0C6-411D-04AC-2D9CC2353AAE}"/>
              </a:ext>
            </a:extLst>
          </p:cNvPr>
          <p:cNvSpPr txBox="1"/>
          <p:nvPr/>
        </p:nvSpPr>
        <p:spPr>
          <a:xfrm>
            <a:off x="6654790" y="4575161"/>
            <a:ext cx="2734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Data-driven system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5228CA3-507D-3512-BC96-99D72232A53D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6201327" y="3825194"/>
            <a:ext cx="5234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8C0813-7F0A-FB09-F2C2-F73AC688DF6C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>
            <a:off x="8050701" y="3825194"/>
            <a:ext cx="4295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D589D63-601B-03E3-CBEB-43E76C0DB41F}"/>
              </a:ext>
            </a:extLst>
          </p:cNvPr>
          <p:cNvSpPr/>
          <p:nvPr/>
        </p:nvSpPr>
        <p:spPr>
          <a:xfrm>
            <a:off x="6940065" y="2472441"/>
            <a:ext cx="895392" cy="570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Data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44735F2-DC99-F9A1-660C-DB2A5CAAC67A}"/>
              </a:ext>
            </a:extLst>
          </p:cNvPr>
          <p:cNvCxnSpPr>
            <a:cxnSpLocks/>
            <a:stCxn id="26" idx="2"/>
            <a:endCxn id="20" idx="0"/>
          </p:cNvCxnSpPr>
          <p:nvPr/>
        </p:nvCxnSpPr>
        <p:spPr>
          <a:xfrm>
            <a:off x="7387761" y="3043440"/>
            <a:ext cx="0" cy="3977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5EFC2BA-0029-8BFD-3557-A7C7D628D2BA}"/>
              </a:ext>
            </a:extLst>
          </p:cNvPr>
          <p:cNvSpPr/>
          <p:nvPr/>
        </p:nvSpPr>
        <p:spPr>
          <a:xfrm>
            <a:off x="985584" y="5177947"/>
            <a:ext cx="9030285" cy="7499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Fixed</a:t>
            </a:r>
            <a:r>
              <a:rPr lang="en-US" sz="2000"/>
              <a:t> program logic/mathematical equations </a:t>
            </a:r>
            <a:r>
              <a:rPr lang="en-US" sz="2000" b="1"/>
              <a:t>vs. </a:t>
            </a:r>
            <a:r>
              <a:rPr lang="en-US" sz="2000" b="1">
                <a:solidFill>
                  <a:srgbClr val="FF0000"/>
                </a:solidFill>
              </a:rPr>
              <a:t>adaptive</a:t>
            </a:r>
            <a:r>
              <a:rPr lang="en-US" sz="2000"/>
              <a:t> numerical weights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5D227A9-C2E1-15FA-D7B6-025C9BF3C3BF}"/>
              </a:ext>
            </a:extLst>
          </p:cNvPr>
          <p:cNvSpPr/>
          <p:nvPr/>
        </p:nvSpPr>
        <p:spPr>
          <a:xfrm>
            <a:off x="3611704" y="6028402"/>
            <a:ext cx="3778044" cy="7499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Example: image classifier</a:t>
            </a:r>
          </a:p>
        </p:txBody>
      </p:sp>
    </p:spTree>
    <p:extLst>
      <p:ext uri="{BB962C8B-B14F-4D97-AF65-F5344CB8AC3E}">
        <p14:creationId xmlns:p14="http://schemas.microsoft.com/office/powerpoint/2010/main" val="3058857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7454-C2FC-351B-67F0-F3A060E2D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 3: Certified 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D3A0D-9062-8F84-FED3-F0E02B6F5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4" y="17987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Empirical defense (adversarial training, input transformation) provides </a:t>
            </a:r>
            <a:r>
              <a:rPr lang="en-US" b="1">
                <a:solidFill>
                  <a:srgbClr val="FF0000"/>
                </a:solidFill>
              </a:rPr>
              <a:t>no guarantee against new, unknown attacks.</a:t>
            </a:r>
          </a:p>
          <a:p>
            <a:pPr marL="0" indent="0">
              <a:buNone/>
            </a:pPr>
            <a:r>
              <a:rPr lang="en-US"/>
              <a:t>Certified defense: </a:t>
            </a:r>
            <a:r>
              <a:rPr lang="en-US" b="1"/>
              <a:t>mathematical guarantee </a:t>
            </a:r>
            <a:r>
              <a:rPr lang="en-US"/>
              <a:t>(no attack within perturbation budget can flip prediction)</a:t>
            </a:r>
          </a:p>
          <a:p>
            <a:r>
              <a:rPr lang="en-US" i="1"/>
              <a:t>Deterministic certification:</a:t>
            </a:r>
            <a:r>
              <a:rPr lang="en-US"/>
              <a:t> verify the exact worst-case behavior (expensive, limited to small networks)</a:t>
            </a:r>
          </a:p>
          <a:p>
            <a:r>
              <a:rPr lang="en-US" i="1"/>
              <a:t>Probabilistic certification:</a:t>
            </a:r>
            <a:r>
              <a:rPr lang="en-US"/>
              <a:t> provide a high-probability guarantee (more scalable)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E6C1CE-328E-104A-65AD-4AF5AAD37F0A}"/>
              </a:ext>
            </a:extLst>
          </p:cNvPr>
          <p:cNvSpPr/>
          <p:nvPr/>
        </p:nvSpPr>
        <p:spPr>
          <a:xfrm>
            <a:off x="1875865" y="5521402"/>
            <a:ext cx="6837829" cy="736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Give a </a:t>
            </a:r>
            <a:r>
              <a:rPr lang="en-US" sz="2800" b="1">
                <a:solidFill>
                  <a:srgbClr val="FF0000"/>
                </a:solidFill>
              </a:rPr>
              <a:t>lower bound </a:t>
            </a:r>
            <a:r>
              <a:rPr lang="en-US" sz="2800"/>
              <a:t>on robustness</a:t>
            </a:r>
          </a:p>
        </p:txBody>
      </p:sp>
    </p:spTree>
    <p:extLst>
      <p:ext uri="{BB962C8B-B14F-4D97-AF65-F5344CB8AC3E}">
        <p14:creationId xmlns:p14="http://schemas.microsoft.com/office/powerpoint/2010/main" val="781767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5A25-FE5D-D5AE-FF12-09822310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 4: Randomized Smoothing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928C3-5957-78B7-4539-577C6A677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Gaussian noise + majority vote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Take the input image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Add random Gaussian noise to image many times (e.g., 1000 copies)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Run all noisy copies through ML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Smooth prediction via majority vote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69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64C8-CED4-D6D5-03E6-2B2D1BF1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 4: Randomized Smoothing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672D6E-AD40-725E-4983-9D21B86C7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907111"/>
            <a:ext cx="12143291" cy="39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24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71B7-53DF-ED21-1223-90EFB775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Defense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867818-C289-F725-9EFC-EA96BCFF6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119" y="148327"/>
            <a:ext cx="10070620" cy="51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65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E376-1D44-17FA-AB21-96EA8C26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Robustness-Accuracy Trade-Off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DDAB-4CC7-DC94-9085-21C7C478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Robust model hurts prediction accuracy on clean data</a:t>
            </a:r>
          </a:p>
          <a:p>
            <a:pPr marL="0" indent="0">
              <a:buNone/>
            </a:pPr>
            <a:r>
              <a:rPr lang="en-US"/>
              <a:t>On CIFAR-10 (a standard benchmark):</a:t>
            </a:r>
          </a:p>
          <a:p>
            <a:r>
              <a:rPr lang="en-US"/>
              <a:t>Vanilla model: 95% clean accuracy, 0% robust accuracy</a:t>
            </a:r>
          </a:p>
          <a:p>
            <a:r>
              <a:rPr lang="en-US"/>
              <a:t>Adv training model: 85% accuracy, 60% robust under PGD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B58792-533B-837A-CC26-B09FB1E1AD61}"/>
              </a:ext>
            </a:extLst>
          </p:cNvPr>
          <p:cNvSpPr/>
          <p:nvPr/>
        </p:nvSpPr>
        <p:spPr>
          <a:xfrm>
            <a:off x="1213713" y="5016905"/>
            <a:ext cx="9309769" cy="736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Is this trade-off fundamental (mathematically necessary)?</a:t>
            </a:r>
          </a:p>
        </p:txBody>
      </p:sp>
    </p:spTree>
    <p:extLst>
      <p:ext uri="{BB962C8B-B14F-4D97-AF65-F5344CB8AC3E}">
        <p14:creationId xmlns:p14="http://schemas.microsoft.com/office/powerpoint/2010/main" val="1175266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BCF-9C62-95E9-E6F5-B872E8B7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Jailbreaks as Generalized AE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20997-0D78-A566-79FA-C8F630A6B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Conceptual Bridge</a:t>
            </a:r>
          </a:p>
          <a:p>
            <a:pPr marL="0" indent="0">
              <a:buNone/>
            </a:pPr>
            <a:r>
              <a:rPr lang="en-US"/>
              <a:t>Classical AE: perturb input to fool a ML classifier</a:t>
            </a:r>
          </a:p>
          <a:p>
            <a:pPr marL="0" indent="0">
              <a:buNone/>
            </a:pPr>
            <a:r>
              <a:rPr lang="en-US"/>
              <a:t>Jailbreaks: perturb the prompt to fool safety alignment in LLMs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HK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5CA3F7-F7B6-DB16-2775-36FF681332A0}"/>
              </a:ext>
            </a:extLst>
          </p:cNvPr>
          <p:cNvSpPr/>
          <p:nvPr/>
        </p:nvSpPr>
        <p:spPr>
          <a:xfrm>
            <a:off x="2151761" y="4638532"/>
            <a:ext cx="7536149" cy="7367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Find an AE to cross the decision boundary</a:t>
            </a:r>
          </a:p>
        </p:txBody>
      </p:sp>
    </p:spTree>
    <p:extLst>
      <p:ext uri="{BB962C8B-B14F-4D97-AF65-F5344CB8AC3E}">
        <p14:creationId xmlns:p14="http://schemas.microsoft.com/office/powerpoint/2010/main" val="189713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A5F78-E769-BBEB-2E4F-EA1E8447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2138"/>
            <a:ext cx="10515600" cy="1325563"/>
          </a:xfrm>
        </p:spPr>
        <p:txBody>
          <a:bodyPr/>
          <a:lstStyle/>
          <a:p>
            <a:r>
              <a:rPr lang="en-US"/>
              <a:t>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7F49B-85D3-FA85-6F3E-4508CDCF1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4259"/>
            <a:ext cx="10515600" cy="4351338"/>
          </a:xfrm>
        </p:spPr>
        <p:txBody>
          <a:bodyPr/>
          <a:lstStyle/>
          <a:p>
            <a:r>
              <a:rPr lang="en-US"/>
              <a:t>Training Data: pairs of (x, y)</a:t>
            </a:r>
          </a:p>
          <a:p>
            <a:pPr lvl="1">
              <a:buFontTx/>
              <a:buChar char="-"/>
            </a:pPr>
            <a:r>
              <a:rPr lang="en-US"/>
              <a:t>(input, correct answer) =&gt; (photo of cat, "cat")</a:t>
            </a:r>
          </a:p>
          <a:p>
            <a:r>
              <a:rPr lang="en-US"/>
              <a:t>Labels: y, correct answers provided by humans, ground truth</a:t>
            </a:r>
          </a:p>
          <a:p>
            <a:r>
              <a:rPr lang="en-US"/>
              <a:t>Loss function: how wrong is current model prediction</a:t>
            </a:r>
          </a:p>
          <a:p>
            <a:r>
              <a:rPr lang="en-US"/>
              <a:t>Training process: minimize error of model (i.e., loss function value)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814E4-FA3E-EE7B-B352-E73FE4F926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8" t="23344" r="8953" b="9326"/>
          <a:stretch>
            <a:fillRect/>
          </a:stretch>
        </p:blipFill>
        <p:spPr>
          <a:xfrm>
            <a:off x="0" y="3370277"/>
            <a:ext cx="12075906" cy="31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0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D6216-40F4-9F27-3A2A-C0B9C84C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2837"/>
            <a:ext cx="10515600" cy="1325563"/>
          </a:xfrm>
        </p:spPr>
        <p:txBody>
          <a:bodyPr/>
          <a:lstStyle/>
          <a:p>
            <a:r>
              <a:rPr lang="en-US"/>
              <a:t>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847B5-B723-7651-12E8-7962FA87A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39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Neural network: a </a:t>
            </a:r>
            <a:r>
              <a:rPr lang="en-US" b="1"/>
              <a:t>function built from layers</a:t>
            </a:r>
            <a:r>
              <a:rPr lang="en-US"/>
              <a:t> of computations </a:t>
            </a:r>
          </a:p>
          <a:p>
            <a:r>
              <a:rPr lang="en-US"/>
              <a:t>Each layer includes many learnable parameters (weights)</a:t>
            </a:r>
          </a:p>
          <a:p>
            <a:r>
              <a:rPr lang="en-US"/>
              <a:t>Weights are adjusted during training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F05DD-3F66-D1C3-F034-6031F23C05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64" t="4729" r="1970" b="9762"/>
          <a:stretch>
            <a:fillRect/>
          </a:stretch>
        </p:blipFill>
        <p:spPr>
          <a:xfrm>
            <a:off x="-1" y="2148290"/>
            <a:ext cx="12002963" cy="470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3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17D6-6728-D16C-A95C-2809BB56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81261"/>
            <a:ext cx="12360925" cy="1325563"/>
          </a:xfrm>
        </p:spPr>
        <p:txBody>
          <a:bodyPr/>
          <a:lstStyle/>
          <a:p>
            <a:r>
              <a:rPr lang="en-US"/>
              <a:t>Vision Model: Convolutional Neural Network (CNN)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20D02-209D-8359-3902-E0AC24A15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516" y="890838"/>
            <a:ext cx="11490404" cy="3087024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Problem: Images are huge </a:t>
            </a:r>
          </a:p>
          <a:p>
            <a:pPr marL="457200" lvl="1" indent="0">
              <a:buNone/>
            </a:pPr>
            <a:r>
              <a:rPr lang="en-US"/>
              <a:t>- A fully connected network would need billions of weights, e.g., 224 × 224 × 3 = 150,528 numbers. </a:t>
            </a:r>
          </a:p>
          <a:p>
            <a:r>
              <a:rPr lang="en-US"/>
              <a:t>Key Idea: Use small filters to identify local patterns</a:t>
            </a:r>
          </a:p>
          <a:p>
            <a:pPr marL="457200" lvl="1" indent="0">
              <a:buNone/>
            </a:pPr>
            <a:r>
              <a:rPr lang="en-US"/>
              <a:t>- 3×3 pixel windows</a:t>
            </a:r>
          </a:p>
          <a:p>
            <a:r>
              <a:rPr lang="en-US"/>
              <a:t>Early layers learn simple patterns</a:t>
            </a:r>
          </a:p>
          <a:p>
            <a:pPr marL="457200" lvl="1" indent="0">
              <a:buNone/>
            </a:pPr>
            <a:r>
              <a:rPr lang="en-US"/>
              <a:t>- edges, corners, color blobs</a:t>
            </a:r>
          </a:p>
          <a:p>
            <a:r>
              <a:rPr lang="en-US"/>
              <a:t>Later layers combine simple patterns into complex ones</a:t>
            </a:r>
          </a:p>
          <a:p>
            <a:pPr marL="457200" lvl="1" indent="0">
              <a:buNone/>
            </a:pPr>
            <a:r>
              <a:rPr lang="en-US"/>
              <a:t>- eyes → face → "cat"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C456FE-D753-05E2-50D2-EBB4BB80C2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13"/>
          <a:stretch>
            <a:fillRect/>
          </a:stretch>
        </p:blipFill>
        <p:spPr>
          <a:xfrm>
            <a:off x="6675" y="4097393"/>
            <a:ext cx="12185325" cy="26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6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7806-D78C-864D-6D18-F0258B6E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497FC-4C8E-5DA8-7C9C-AA06CC45A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846" y="2539230"/>
            <a:ext cx="7298003" cy="14747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02547-E0B3-B999-5064-AD6D59725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 model </a:t>
            </a:r>
            <a:r>
              <a:rPr lang="en-US" b="1">
                <a:solidFill>
                  <a:srgbClr val="FF0000"/>
                </a:solidFill>
              </a:rPr>
              <a:t>predicts the next word (token) </a:t>
            </a:r>
            <a:r>
              <a:rPr lang="en-US"/>
              <a:t>in a sequence</a:t>
            </a:r>
          </a:p>
          <a:p>
            <a:pPr marL="0" indent="0">
              <a:buNone/>
            </a:pPr>
            <a:r>
              <a:rPr lang="en-US"/>
              <a:t> - Given history words, what is the most likely next word?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>
              <a:buFontTx/>
              <a:buChar char="-"/>
            </a:pPr>
            <a:r>
              <a:rPr lang="en-US"/>
              <a:t>Embeddings: words are represented as vectors</a:t>
            </a:r>
          </a:p>
          <a:p>
            <a:pPr>
              <a:buFontTx/>
              <a:buChar char="-"/>
            </a:pPr>
            <a:r>
              <a:rPr lang="en-US"/>
              <a:t>Modern LLMs (GPT, Claude, Gemini, </a:t>
            </a:r>
            <a:r>
              <a:rPr lang="en-US" err="1"/>
              <a:t>Deepseek</a:t>
            </a:r>
            <a:r>
              <a:rPr lang="en-US"/>
              <a:t>, Qwen, Kimi, GLM…) are </a:t>
            </a:r>
            <a:r>
              <a:rPr lang="en-US" b="1">
                <a:solidFill>
                  <a:srgbClr val="FF0000"/>
                </a:solidFill>
              </a:rPr>
              <a:t>very large next-token predictors </a:t>
            </a:r>
            <a:r>
              <a:rPr lang="en-US"/>
              <a:t>trained on massive text data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990E9-973D-F455-B1B3-F9DE3449C593}"/>
              </a:ext>
            </a:extLst>
          </p:cNvPr>
          <p:cNvSpPr/>
          <p:nvPr/>
        </p:nvSpPr>
        <p:spPr>
          <a:xfrm>
            <a:off x="5375986" y="2942676"/>
            <a:ext cx="3025588" cy="6678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ABFEF-9877-A69F-51EB-5AE99164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9144"/>
            <a:ext cx="10515600" cy="1325563"/>
          </a:xfrm>
        </p:spPr>
        <p:txBody>
          <a:bodyPr/>
          <a:lstStyle/>
          <a:p>
            <a:r>
              <a:rPr lang="en-US"/>
              <a:t>Decision Boundaries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16EEA-6D9C-71C6-1F6C-E8F4B0D0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38" y="666859"/>
            <a:ext cx="10515600" cy="1729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ML Classifier: divide input space into classes</a:t>
            </a:r>
          </a:p>
          <a:p>
            <a:pPr marL="0" indent="0">
              <a:buNone/>
            </a:pPr>
            <a:r>
              <a:rPr lang="en-US"/>
              <a:t>Decision boundary: the actual line separate the space</a:t>
            </a:r>
          </a:p>
          <a:p>
            <a:r>
              <a:rPr lang="en-US"/>
              <a:t>Clear partition =&gt; safe model</a:t>
            </a:r>
          </a:p>
          <a:p>
            <a:r>
              <a:rPr lang="en-US"/>
              <a:t>Confused partition =&gt; unsafe model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88FB5C-9FEB-4E65-874B-1A2E5312C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530" y="2183378"/>
            <a:ext cx="6780869" cy="45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0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6D54-326F-37E9-FBE4-60F2622C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3004"/>
            <a:ext cx="10515600" cy="1325563"/>
          </a:xfrm>
        </p:spPr>
        <p:txBody>
          <a:bodyPr/>
          <a:lstStyle/>
          <a:p>
            <a:r>
              <a:rPr lang="en-US"/>
              <a:t>Confidence Scores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0DF57-CB8A-C5FB-9857-039F675F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507"/>
          <a:stretch>
            <a:fillRect/>
          </a:stretch>
        </p:blipFill>
        <p:spPr>
          <a:xfrm>
            <a:off x="769521" y="1773763"/>
            <a:ext cx="9120334" cy="40649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92BEF-3962-CE82-A7AF-A5593E4E9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25" y="11625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ML classifier outputs a raw score (logits) for each class</a:t>
            </a:r>
          </a:p>
          <a:p>
            <a:pPr marL="0" indent="0">
              <a:buNone/>
            </a:pPr>
            <a:r>
              <a:rPr lang="en-US"/>
              <a:t>    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D2698A-2F53-3E9B-078C-FF5042093C33}"/>
              </a:ext>
            </a:extLst>
          </p:cNvPr>
          <p:cNvSpPr/>
          <p:nvPr/>
        </p:nvSpPr>
        <p:spPr>
          <a:xfrm>
            <a:off x="1664351" y="5903491"/>
            <a:ext cx="8756891" cy="7261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High confidence </a:t>
            </a:r>
            <a:r>
              <a:rPr lang="en-US" sz="2000" b="1">
                <a:solidFill>
                  <a:srgbClr val="FF0000"/>
                </a:solidFill>
              </a:rPr>
              <a:t>does not equal </a:t>
            </a:r>
            <a:r>
              <a:rPr lang="en-US" sz="2000"/>
              <a:t>correct!!! 93% confidence can be wrong.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409D3F-C95D-11C2-39F0-30907155B867}"/>
              </a:ext>
            </a:extLst>
          </p:cNvPr>
          <p:cNvSpPr/>
          <p:nvPr/>
        </p:nvSpPr>
        <p:spPr>
          <a:xfrm>
            <a:off x="9307586" y="1162559"/>
            <a:ext cx="2948730" cy="14272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Quiz: Does high confidence mean correct prediction? </a:t>
            </a:r>
          </a:p>
        </p:txBody>
      </p:sp>
    </p:spTree>
    <p:extLst>
      <p:ext uri="{BB962C8B-B14F-4D97-AF65-F5344CB8AC3E}">
        <p14:creationId xmlns:p14="http://schemas.microsoft.com/office/powerpoint/2010/main" val="164311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Machine Learning Security: Adversarial Examples &amp; Defenses</vt:lpstr>
      <vt:lpstr>Roadmap </vt:lpstr>
      <vt:lpstr>What Is a Machine Learning Model?</vt:lpstr>
      <vt:lpstr>Supervised Learning</vt:lpstr>
      <vt:lpstr>Neural Network</vt:lpstr>
      <vt:lpstr>Vision Model: Convolutional Neural Network (CNN)</vt:lpstr>
      <vt:lpstr>Language model</vt:lpstr>
      <vt:lpstr>Decision Boundaries</vt:lpstr>
      <vt:lpstr>Confidence Scores</vt:lpstr>
      <vt:lpstr>What is a Gradient? The Key to Attacks</vt:lpstr>
      <vt:lpstr>Adversarial Example</vt:lpstr>
      <vt:lpstr>Core Idea of Adversarial Example</vt:lpstr>
      <vt:lpstr>Why Should We Care?</vt:lpstr>
      <vt:lpstr>Adv Example Across Every Modality</vt:lpstr>
      <vt:lpstr>Threat Models of Adv Example</vt:lpstr>
      <vt:lpstr>The Linear Hypothesis</vt:lpstr>
      <vt:lpstr>Fast Gradient Sign Method (FGSM)</vt:lpstr>
      <vt:lpstr>FGSM (Step by Step)</vt:lpstr>
      <vt:lpstr>Projected Gradient Descent (PGD)</vt:lpstr>
      <vt:lpstr>Projected Gradient Descent (PGD)</vt:lpstr>
      <vt:lpstr>C&amp;W Attack</vt:lpstr>
      <vt:lpstr>Summary</vt:lpstr>
      <vt:lpstr>Transferability of Adv Example</vt:lpstr>
      <vt:lpstr>Physical-Word Adversarial Examples</vt:lpstr>
      <vt:lpstr>Adversarial Examples on NLP Models</vt:lpstr>
      <vt:lpstr>Adversarial Examples on Audio Models</vt:lpstr>
      <vt:lpstr>Defense on Adversarial Example</vt:lpstr>
      <vt:lpstr>Defense 1: Adversarial Training</vt:lpstr>
      <vt:lpstr>Defense 2: Input Sanitization (MagNet)</vt:lpstr>
      <vt:lpstr>Defense 3: Certified Defenses</vt:lpstr>
      <vt:lpstr>Defense 4: Randomized Smoothing</vt:lpstr>
      <vt:lpstr>Defense 4: Randomized Smoothing</vt:lpstr>
      <vt:lpstr>Summary of Defense</vt:lpstr>
      <vt:lpstr>Robustness-Accuracy Trade-Off</vt:lpstr>
      <vt:lpstr>Jailbreaks as Generalized AE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 Dongdong</dc:creator>
  <cp:revision>1</cp:revision>
  <dcterms:created xsi:type="dcterms:W3CDTF">2026-04-08T13:48:26Z</dcterms:created>
  <dcterms:modified xsi:type="dcterms:W3CDTF">2026-04-09T06:08:30Z</dcterms:modified>
</cp:coreProperties>
</file>