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8" r:id="rId2"/>
    <p:sldId id="259" r:id="rId3"/>
    <p:sldId id="549" r:id="rId4"/>
    <p:sldId id="343" r:id="rId5"/>
    <p:sldId id="404" r:id="rId6"/>
    <p:sldId id="344" r:id="rId7"/>
    <p:sldId id="393" r:id="rId8"/>
    <p:sldId id="548" r:id="rId9"/>
    <p:sldId id="550" r:id="rId10"/>
    <p:sldId id="532" r:id="rId11"/>
    <p:sldId id="351" r:id="rId12"/>
    <p:sldId id="352" r:id="rId13"/>
    <p:sldId id="353" r:id="rId14"/>
    <p:sldId id="355" r:id="rId15"/>
    <p:sldId id="357" r:id="rId16"/>
    <p:sldId id="362" r:id="rId17"/>
    <p:sldId id="364" r:id="rId18"/>
    <p:sldId id="363" r:id="rId19"/>
    <p:sldId id="392" r:id="rId20"/>
    <p:sldId id="366" r:id="rId21"/>
    <p:sldId id="368" r:id="rId22"/>
    <p:sldId id="370" r:id="rId23"/>
    <p:sldId id="551" r:id="rId24"/>
    <p:sldId id="371" r:id="rId25"/>
    <p:sldId id="372" r:id="rId26"/>
    <p:sldId id="376" r:id="rId27"/>
    <p:sldId id="379" r:id="rId28"/>
    <p:sldId id="380" r:id="rId29"/>
    <p:sldId id="381" r:id="rId30"/>
    <p:sldId id="382" r:id="rId31"/>
    <p:sldId id="387" r:id="rId32"/>
    <p:sldId id="390" r:id="rId33"/>
    <p:sldId id="389" r:id="rId34"/>
    <p:sldId id="547" r:id="rId35"/>
    <p:sldId id="552" r:id="rId36"/>
    <p:sldId id="535" r:id="rId37"/>
    <p:sldId id="536" r:id="rId38"/>
    <p:sldId id="537" r:id="rId39"/>
    <p:sldId id="553" r:id="rId40"/>
    <p:sldId id="554" r:id="rId41"/>
    <p:sldId id="308" r:id="rId42"/>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Libin" initials="WL" lastIdx="1" clrIdx="0">
    <p:extLst>
      <p:ext uri="{19B8F6BF-5375-455C-9EA6-DF929625EA0E}">
        <p15:presenceInfo xmlns:p15="http://schemas.microsoft.com/office/powerpoint/2012/main" userId="32673139911c10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AE1"/>
    <a:srgbClr val="A6A6A6"/>
    <a:srgbClr val="406877"/>
    <a:srgbClr val="000000"/>
    <a:srgbClr val="FFFFFF"/>
    <a:srgbClr val="FFEC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AD7D7-24EB-4EF1-85B3-B1EF6A3DB12C}" v="132" dt="2020-04-14T08:27:26.158"/>
    <p1510:client id="{6CE4A28C-1C3E-4B37-BC7D-69B69A71495B}" v="305" dt="2020-04-13T12:01:23.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9" autoAdjust="0"/>
    <p:restoredTop sz="85232" autoAdjust="0"/>
  </p:normalViewPr>
  <p:slideViewPr>
    <p:cSldViewPr snapToGrid="0">
      <p:cViewPr varScale="1">
        <p:scale>
          <a:sx n="73" d="100"/>
          <a:sy n="73" d="100"/>
        </p:scale>
        <p:origin x="1296"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 XIE" userId="fcc84320-6c09-41e1-acdb-499b79a83508" providerId="ADAL" clId="{E5D97E01-BAB2-4C1A-8AD5-0F3A03E8F1F2}"/>
    <pc:docChg chg="undo custSel addSld delSld modSld sldOrd">
      <pc:chgData name="Min XIE" userId="fcc84320-6c09-41e1-acdb-499b79a83508" providerId="ADAL" clId="{E5D97E01-BAB2-4C1A-8AD5-0F3A03E8F1F2}" dt="2020-04-13T08:15:02.990" v="3169" actId="20577"/>
      <pc:docMkLst>
        <pc:docMk/>
      </pc:docMkLst>
      <pc:sldChg chg="addSp delSp modSp mod">
        <pc:chgData name="Min XIE" userId="fcc84320-6c09-41e1-acdb-499b79a83508" providerId="ADAL" clId="{E5D97E01-BAB2-4C1A-8AD5-0F3A03E8F1F2}" dt="2020-04-13T07:40:04.568" v="3078" actId="1076"/>
        <pc:sldMkLst>
          <pc:docMk/>
          <pc:sldMk cId="4034912512" sldId="258"/>
        </pc:sldMkLst>
        <pc:spChg chg="add mod">
          <ac:chgData name="Min XIE" userId="fcc84320-6c09-41e1-acdb-499b79a83508" providerId="ADAL" clId="{E5D97E01-BAB2-4C1A-8AD5-0F3A03E8F1F2}" dt="2020-04-12T13:04:52.702" v="18" actId="1076"/>
          <ac:spMkLst>
            <pc:docMk/>
            <pc:sldMk cId="4034912512" sldId="258"/>
            <ac:spMk id="4" creationId="{9812A4CB-D3EC-48CA-80D6-F029C0560B41}"/>
          </ac:spMkLst>
        </pc:spChg>
        <pc:spChg chg="mod">
          <ac:chgData name="Min XIE" userId="fcc84320-6c09-41e1-acdb-499b79a83508" providerId="ADAL" clId="{E5D97E01-BAB2-4C1A-8AD5-0F3A03E8F1F2}" dt="2020-04-12T13:04:24.398" v="9" actId="1076"/>
          <ac:spMkLst>
            <pc:docMk/>
            <pc:sldMk cId="4034912512" sldId="258"/>
            <ac:spMk id="15362" creationId="{00000000-0000-0000-0000-000000000000}"/>
          </ac:spMkLst>
        </pc:spChg>
        <pc:spChg chg="del">
          <ac:chgData name="Min XIE" userId="fcc84320-6c09-41e1-acdb-499b79a83508" providerId="ADAL" clId="{E5D97E01-BAB2-4C1A-8AD5-0F3A03E8F1F2}" dt="2020-04-12T13:04:26.645" v="10" actId="478"/>
          <ac:spMkLst>
            <pc:docMk/>
            <pc:sldMk cId="4034912512" sldId="258"/>
            <ac:spMk id="15363" creationId="{00000000-0000-0000-0000-000000000000}"/>
          </ac:spMkLst>
        </pc:spChg>
        <pc:picChg chg="del">
          <ac:chgData name="Min XIE" userId="fcc84320-6c09-41e1-acdb-499b79a83508" providerId="ADAL" clId="{E5D97E01-BAB2-4C1A-8AD5-0F3A03E8F1F2}" dt="2020-04-12T13:04:15.275" v="6" actId="478"/>
          <ac:picMkLst>
            <pc:docMk/>
            <pc:sldMk cId="4034912512" sldId="258"/>
            <ac:picMk id="2" creationId="{00000000-0000-0000-0000-000000000000}"/>
          </ac:picMkLst>
        </pc:picChg>
        <pc:picChg chg="add mod">
          <ac:chgData name="Min XIE" userId="fcc84320-6c09-41e1-acdb-499b79a83508" providerId="ADAL" clId="{E5D97E01-BAB2-4C1A-8AD5-0F3A03E8F1F2}" dt="2020-04-12T13:05:11.707" v="22" actId="1076"/>
          <ac:picMkLst>
            <pc:docMk/>
            <pc:sldMk cId="4034912512" sldId="258"/>
            <ac:picMk id="7" creationId="{F8ADED2D-C61A-4688-8338-C2003591A125}"/>
          </ac:picMkLst>
        </pc:picChg>
        <pc:picChg chg="add mod">
          <ac:chgData name="Min XIE" userId="fcc84320-6c09-41e1-acdb-499b79a83508" providerId="ADAL" clId="{E5D97E01-BAB2-4C1A-8AD5-0F3A03E8F1F2}" dt="2020-04-12T13:05:11.707" v="22" actId="1076"/>
          <ac:picMkLst>
            <pc:docMk/>
            <pc:sldMk cId="4034912512" sldId="258"/>
            <ac:picMk id="8" creationId="{234A56F0-BF94-405E-B323-CFB4ABC016BD}"/>
          </ac:picMkLst>
        </pc:picChg>
        <pc:picChg chg="add mod">
          <ac:chgData name="Min XIE" userId="fcc84320-6c09-41e1-acdb-499b79a83508" providerId="ADAL" clId="{E5D97E01-BAB2-4C1A-8AD5-0F3A03E8F1F2}" dt="2020-04-12T13:05:11.707" v="22" actId="1076"/>
          <ac:picMkLst>
            <pc:docMk/>
            <pc:sldMk cId="4034912512" sldId="258"/>
            <ac:picMk id="9" creationId="{145D7C38-8B62-47B7-9CC4-F43AAA4B076D}"/>
          </ac:picMkLst>
        </pc:picChg>
        <pc:picChg chg="add mod">
          <ac:chgData name="Min XIE" userId="fcc84320-6c09-41e1-acdb-499b79a83508" providerId="ADAL" clId="{E5D97E01-BAB2-4C1A-8AD5-0F3A03E8F1F2}" dt="2020-04-13T07:40:04.568" v="3078" actId="1076"/>
          <ac:picMkLst>
            <pc:docMk/>
            <pc:sldMk cId="4034912512" sldId="258"/>
            <ac:picMk id="10" creationId="{08CA7BCF-1CDC-4BF8-9EA5-C94E6A58CB7A}"/>
          </ac:picMkLst>
        </pc:picChg>
      </pc:sldChg>
      <pc:sldChg chg="modSp mod">
        <pc:chgData name="Min XIE" userId="fcc84320-6c09-41e1-acdb-499b79a83508" providerId="ADAL" clId="{E5D97E01-BAB2-4C1A-8AD5-0F3A03E8F1F2}" dt="2020-04-13T07:07:39.766" v="2954" actId="20577"/>
        <pc:sldMkLst>
          <pc:docMk/>
          <pc:sldMk cId="319926488" sldId="259"/>
        </pc:sldMkLst>
        <pc:spChg chg="mod">
          <ac:chgData name="Min XIE" userId="fcc84320-6c09-41e1-acdb-499b79a83508" providerId="ADAL" clId="{E5D97E01-BAB2-4C1A-8AD5-0F3A03E8F1F2}" dt="2020-04-13T07:07:39.766" v="2954" actId="20577"/>
          <ac:spMkLst>
            <pc:docMk/>
            <pc:sldMk cId="319926488" sldId="259"/>
            <ac:spMk id="3" creationId="{00000000-0000-0000-0000-000000000000}"/>
          </ac:spMkLst>
        </pc:spChg>
      </pc:sldChg>
      <pc:sldChg chg="addSp delSp modSp mod">
        <pc:chgData name="Min XIE" userId="fcc84320-6c09-41e1-acdb-499b79a83508" providerId="ADAL" clId="{E5D97E01-BAB2-4C1A-8AD5-0F3A03E8F1F2}" dt="2020-04-13T07:07:47.745" v="2964" actId="20577"/>
        <pc:sldMkLst>
          <pc:docMk/>
          <pc:sldMk cId="95192731" sldId="269"/>
        </pc:sldMkLst>
        <pc:spChg chg="mod">
          <ac:chgData name="Min XIE" userId="fcc84320-6c09-41e1-acdb-499b79a83508" providerId="ADAL" clId="{E5D97E01-BAB2-4C1A-8AD5-0F3A03E8F1F2}" dt="2020-04-13T07:07:47.745" v="2964" actId="20577"/>
          <ac:spMkLst>
            <pc:docMk/>
            <pc:sldMk cId="95192731" sldId="269"/>
            <ac:spMk id="3" creationId="{00000000-0000-0000-0000-000000000000}"/>
          </ac:spMkLst>
        </pc:spChg>
        <pc:picChg chg="add del">
          <ac:chgData name="Min XIE" userId="fcc84320-6c09-41e1-acdb-499b79a83508" providerId="ADAL" clId="{E5D97E01-BAB2-4C1A-8AD5-0F3A03E8F1F2}" dt="2020-04-12T13:04:59.411" v="20"/>
          <ac:picMkLst>
            <pc:docMk/>
            <pc:sldMk cId="95192731" sldId="269"/>
            <ac:picMk id="5" creationId="{900CC4CE-14FE-4BC6-81D9-D177FB91F496}"/>
          </ac:picMkLst>
        </pc:picChg>
        <pc:picChg chg="add del">
          <ac:chgData name="Min XIE" userId="fcc84320-6c09-41e1-acdb-499b79a83508" providerId="ADAL" clId="{E5D97E01-BAB2-4C1A-8AD5-0F3A03E8F1F2}" dt="2020-04-12T13:04:59.411" v="20"/>
          <ac:picMkLst>
            <pc:docMk/>
            <pc:sldMk cId="95192731" sldId="269"/>
            <ac:picMk id="6" creationId="{67D980E0-FA98-4471-8CC3-5E8621A3CCD3}"/>
          </ac:picMkLst>
        </pc:picChg>
        <pc:picChg chg="add del">
          <ac:chgData name="Min XIE" userId="fcc84320-6c09-41e1-acdb-499b79a83508" providerId="ADAL" clId="{E5D97E01-BAB2-4C1A-8AD5-0F3A03E8F1F2}" dt="2020-04-12T13:04:59.411" v="20"/>
          <ac:picMkLst>
            <pc:docMk/>
            <pc:sldMk cId="95192731" sldId="269"/>
            <ac:picMk id="7" creationId="{DF800479-DBCE-49E6-A2D8-5E0884626AA6}"/>
          </ac:picMkLst>
        </pc:picChg>
        <pc:picChg chg="add del">
          <ac:chgData name="Min XIE" userId="fcc84320-6c09-41e1-acdb-499b79a83508" providerId="ADAL" clId="{E5D97E01-BAB2-4C1A-8AD5-0F3A03E8F1F2}" dt="2020-04-12T13:04:59.411" v="20"/>
          <ac:picMkLst>
            <pc:docMk/>
            <pc:sldMk cId="95192731" sldId="269"/>
            <ac:picMk id="8" creationId="{84BCAE2E-9A5D-41D9-B5A5-AF98ADC79664}"/>
          </ac:picMkLst>
        </pc:picChg>
      </pc:sldChg>
      <pc:sldChg chg="modSp modAnim">
        <pc:chgData name="Min XIE" userId="fcc84320-6c09-41e1-acdb-499b79a83508" providerId="ADAL" clId="{E5D97E01-BAB2-4C1A-8AD5-0F3A03E8F1F2}" dt="2020-04-13T07:53:55.346" v="3094" actId="20577"/>
        <pc:sldMkLst>
          <pc:docMk/>
          <pc:sldMk cId="572768255" sldId="270"/>
        </pc:sldMkLst>
        <pc:spChg chg="mod">
          <ac:chgData name="Min XIE" userId="fcc84320-6c09-41e1-acdb-499b79a83508" providerId="ADAL" clId="{E5D97E01-BAB2-4C1A-8AD5-0F3A03E8F1F2}" dt="2020-04-13T07:53:55.346" v="3094" actId="20577"/>
          <ac:spMkLst>
            <pc:docMk/>
            <pc:sldMk cId="572768255" sldId="270"/>
            <ac:spMk id="6" creationId="{00000000-0000-0000-0000-000000000000}"/>
          </ac:spMkLst>
        </pc:spChg>
      </pc:sldChg>
      <pc:sldChg chg="modSp mod">
        <pc:chgData name="Min XIE" userId="fcc84320-6c09-41e1-acdb-499b79a83508" providerId="ADAL" clId="{E5D97E01-BAB2-4C1A-8AD5-0F3A03E8F1F2}" dt="2020-04-13T08:04:27.575" v="3099"/>
        <pc:sldMkLst>
          <pc:docMk/>
          <pc:sldMk cId="2547817728" sldId="279"/>
        </pc:sldMkLst>
        <pc:spChg chg="mod">
          <ac:chgData name="Min XIE" userId="fcc84320-6c09-41e1-acdb-499b79a83508" providerId="ADAL" clId="{E5D97E01-BAB2-4C1A-8AD5-0F3A03E8F1F2}" dt="2020-04-13T07:53:48.788" v="3089" actId="20577"/>
          <ac:spMkLst>
            <pc:docMk/>
            <pc:sldMk cId="2547817728" sldId="279"/>
            <ac:spMk id="6" creationId="{00000000-0000-0000-0000-000000000000}"/>
          </ac:spMkLst>
        </pc:spChg>
        <pc:spChg chg="mod">
          <ac:chgData name="Min XIE" userId="fcc84320-6c09-41e1-acdb-499b79a83508" providerId="ADAL" clId="{E5D97E01-BAB2-4C1A-8AD5-0F3A03E8F1F2}" dt="2020-04-13T08:04:27.575" v="3099"/>
          <ac:spMkLst>
            <pc:docMk/>
            <pc:sldMk cId="2547817728" sldId="279"/>
            <ac:spMk id="21" creationId="{00000000-0000-0000-0000-000000000000}"/>
          </ac:spMkLst>
        </pc:spChg>
        <pc:spChg chg="mod">
          <ac:chgData name="Min XIE" userId="fcc84320-6c09-41e1-acdb-499b79a83508" providerId="ADAL" clId="{E5D97E01-BAB2-4C1A-8AD5-0F3A03E8F1F2}" dt="2020-04-12T17:21:51.129" v="1080" actId="20577"/>
          <ac:spMkLst>
            <pc:docMk/>
            <pc:sldMk cId="2547817728" sldId="279"/>
            <ac:spMk id="30" creationId="{00000000-0000-0000-0000-000000000000}"/>
          </ac:spMkLst>
        </pc:spChg>
        <pc:spChg chg="mod">
          <ac:chgData name="Min XIE" userId="fcc84320-6c09-41e1-acdb-499b79a83508" providerId="ADAL" clId="{E5D97E01-BAB2-4C1A-8AD5-0F3A03E8F1F2}" dt="2020-04-12T17:22:13.244" v="1092" actId="20577"/>
          <ac:spMkLst>
            <pc:docMk/>
            <pc:sldMk cId="2547817728" sldId="279"/>
            <ac:spMk id="32" creationId="{00000000-0000-0000-0000-000000000000}"/>
          </ac:spMkLst>
        </pc:spChg>
        <pc:spChg chg="mod">
          <ac:chgData name="Min XIE" userId="fcc84320-6c09-41e1-acdb-499b79a83508" providerId="ADAL" clId="{E5D97E01-BAB2-4C1A-8AD5-0F3A03E8F1F2}" dt="2020-04-12T17:22:11.360" v="1090" actId="20577"/>
          <ac:spMkLst>
            <pc:docMk/>
            <pc:sldMk cId="2547817728" sldId="279"/>
            <ac:spMk id="38" creationId="{00000000-0000-0000-0000-000000000000}"/>
          </ac:spMkLst>
        </pc:spChg>
        <pc:spChg chg="mod">
          <ac:chgData name="Min XIE" userId="fcc84320-6c09-41e1-acdb-499b79a83508" providerId="ADAL" clId="{E5D97E01-BAB2-4C1A-8AD5-0F3A03E8F1F2}" dt="2020-04-12T17:21:57.462" v="1084" actId="20577"/>
          <ac:spMkLst>
            <pc:docMk/>
            <pc:sldMk cId="2547817728" sldId="279"/>
            <ac:spMk id="42" creationId="{00000000-0000-0000-0000-000000000000}"/>
          </ac:spMkLst>
        </pc:spChg>
      </pc:sldChg>
      <pc:sldChg chg="addSp delSp modSp mod modAnim">
        <pc:chgData name="Min XIE" userId="fcc84320-6c09-41e1-acdb-499b79a83508" providerId="ADAL" clId="{E5D97E01-BAB2-4C1A-8AD5-0F3A03E8F1F2}" dt="2020-04-13T08:05:15.667" v="3111" actId="1076"/>
        <pc:sldMkLst>
          <pc:docMk/>
          <pc:sldMk cId="3570177081" sldId="280"/>
        </pc:sldMkLst>
        <pc:spChg chg="mod">
          <ac:chgData name="Min XIE" userId="fcc84320-6c09-41e1-acdb-499b79a83508" providerId="ADAL" clId="{E5D97E01-BAB2-4C1A-8AD5-0F3A03E8F1F2}" dt="2020-04-12T13:24:13.997" v="128" actId="20577"/>
          <ac:spMkLst>
            <pc:docMk/>
            <pc:sldMk cId="3570177081" sldId="280"/>
            <ac:spMk id="11" creationId="{00000000-0000-0000-0000-000000000000}"/>
          </ac:spMkLst>
        </pc:spChg>
        <pc:spChg chg="mod">
          <ac:chgData name="Min XIE" userId="fcc84320-6c09-41e1-acdb-499b79a83508" providerId="ADAL" clId="{E5D97E01-BAB2-4C1A-8AD5-0F3A03E8F1F2}" dt="2020-04-13T08:05:15.667" v="3111" actId="1076"/>
          <ac:spMkLst>
            <pc:docMk/>
            <pc:sldMk cId="3570177081" sldId="280"/>
            <ac:spMk id="23" creationId="{00000000-0000-0000-0000-000000000000}"/>
          </ac:spMkLst>
        </pc:spChg>
        <pc:spChg chg="mod">
          <ac:chgData name="Min XIE" userId="fcc84320-6c09-41e1-acdb-499b79a83508" providerId="ADAL" clId="{E5D97E01-BAB2-4C1A-8AD5-0F3A03E8F1F2}" dt="2020-04-12T17:20:31.059" v="1074" actId="20577"/>
          <ac:spMkLst>
            <pc:docMk/>
            <pc:sldMk cId="3570177081" sldId="280"/>
            <ac:spMk id="24" creationId="{00000000-0000-0000-0000-000000000000}"/>
          </ac:spMkLst>
        </pc:spChg>
        <pc:spChg chg="add del">
          <ac:chgData name="Min XIE" userId="fcc84320-6c09-41e1-acdb-499b79a83508" providerId="ADAL" clId="{E5D97E01-BAB2-4C1A-8AD5-0F3A03E8F1F2}" dt="2020-04-12T17:23:28.403" v="1094" actId="478"/>
          <ac:spMkLst>
            <pc:docMk/>
            <pc:sldMk cId="3570177081" sldId="280"/>
            <ac:spMk id="27" creationId="{00000000-0000-0000-0000-000000000000}"/>
          </ac:spMkLst>
        </pc:spChg>
        <pc:spChg chg="mod">
          <ac:chgData name="Min XIE" userId="fcc84320-6c09-41e1-acdb-499b79a83508" providerId="ADAL" clId="{E5D97E01-BAB2-4C1A-8AD5-0F3A03E8F1F2}" dt="2020-04-12T17:23:25.914" v="1093" actId="14100"/>
          <ac:spMkLst>
            <pc:docMk/>
            <pc:sldMk cId="3570177081" sldId="280"/>
            <ac:spMk id="28" creationId="{00000000-0000-0000-0000-000000000000}"/>
          </ac:spMkLst>
        </pc:spChg>
        <pc:spChg chg="mod">
          <ac:chgData name="Min XIE" userId="fcc84320-6c09-41e1-acdb-499b79a83508" providerId="ADAL" clId="{E5D97E01-BAB2-4C1A-8AD5-0F3A03E8F1F2}" dt="2020-04-13T08:05:11.764" v="3110" actId="1076"/>
          <ac:spMkLst>
            <pc:docMk/>
            <pc:sldMk cId="3570177081" sldId="280"/>
            <ac:spMk id="30" creationId="{00000000-0000-0000-0000-000000000000}"/>
          </ac:spMkLst>
        </pc:spChg>
        <pc:spChg chg="mod">
          <ac:chgData name="Min XIE" userId="fcc84320-6c09-41e1-acdb-499b79a83508" providerId="ADAL" clId="{E5D97E01-BAB2-4C1A-8AD5-0F3A03E8F1F2}" dt="2020-04-12T13:28:40.176" v="229" actId="20577"/>
          <ac:spMkLst>
            <pc:docMk/>
            <pc:sldMk cId="3570177081" sldId="280"/>
            <ac:spMk id="40" creationId="{00000000-0000-0000-0000-000000000000}"/>
          </ac:spMkLst>
        </pc:spChg>
        <pc:spChg chg="mod">
          <ac:chgData name="Min XIE" userId="fcc84320-6c09-41e1-acdb-499b79a83508" providerId="ADAL" clId="{E5D97E01-BAB2-4C1A-8AD5-0F3A03E8F1F2}" dt="2020-04-13T08:05:10.786" v="3109" actId="1076"/>
          <ac:spMkLst>
            <pc:docMk/>
            <pc:sldMk cId="3570177081" sldId="280"/>
            <ac:spMk id="41" creationId="{00000000-0000-0000-0000-000000000000}"/>
          </ac:spMkLst>
        </pc:spChg>
        <pc:spChg chg="mod">
          <ac:chgData name="Min XIE" userId="fcc84320-6c09-41e1-acdb-499b79a83508" providerId="ADAL" clId="{E5D97E01-BAB2-4C1A-8AD5-0F3A03E8F1F2}" dt="2020-04-13T08:04:40.722" v="3102" actId="1076"/>
          <ac:spMkLst>
            <pc:docMk/>
            <pc:sldMk cId="3570177081" sldId="280"/>
            <ac:spMk id="42" creationId="{00000000-0000-0000-0000-000000000000}"/>
          </ac:spMkLst>
        </pc:spChg>
        <pc:spChg chg="mod">
          <ac:chgData name="Min XIE" userId="fcc84320-6c09-41e1-acdb-499b79a83508" providerId="ADAL" clId="{E5D97E01-BAB2-4C1A-8AD5-0F3A03E8F1F2}" dt="2020-04-12T13:11:55.387" v="88" actId="1038"/>
          <ac:spMkLst>
            <pc:docMk/>
            <pc:sldMk cId="3570177081" sldId="280"/>
            <ac:spMk id="44" creationId="{00000000-0000-0000-0000-000000000000}"/>
          </ac:spMkLst>
        </pc:spChg>
        <pc:spChg chg="mod">
          <ac:chgData name="Min XIE" userId="fcc84320-6c09-41e1-acdb-499b79a83508" providerId="ADAL" clId="{E5D97E01-BAB2-4C1A-8AD5-0F3A03E8F1F2}" dt="2020-04-12T13:12:03.292" v="90" actId="14100"/>
          <ac:spMkLst>
            <pc:docMk/>
            <pc:sldMk cId="3570177081" sldId="280"/>
            <ac:spMk id="45" creationId="{00000000-0000-0000-0000-000000000000}"/>
          </ac:spMkLst>
        </pc:spChg>
        <pc:spChg chg="mod">
          <ac:chgData name="Min XIE" userId="fcc84320-6c09-41e1-acdb-499b79a83508" providerId="ADAL" clId="{E5D97E01-BAB2-4C1A-8AD5-0F3A03E8F1F2}" dt="2020-04-12T13:11:55.387" v="88" actId="1038"/>
          <ac:spMkLst>
            <pc:docMk/>
            <pc:sldMk cId="3570177081" sldId="280"/>
            <ac:spMk id="46" creationId="{00000000-0000-0000-0000-000000000000}"/>
          </ac:spMkLst>
        </pc:spChg>
        <pc:spChg chg="mod">
          <ac:chgData name="Min XIE" userId="fcc84320-6c09-41e1-acdb-499b79a83508" providerId="ADAL" clId="{E5D97E01-BAB2-4C1A-8AD5-0F3A03E8F1F2}" dt="2020-04-12T13:12:13.319" v="93" actId="14100"/>
          <ac:spMkLst>
            <pc:docMk/>
            <pc:sldMk cId="3570177081" sldId="280"/>
            <ac:spMk id="47" creationId="{00000000-0000-0000-0000-000000000000}"/>
          </ac:spMkLst>
        </pc:spChg>
        <pc:spChg chg="mod">
          <ac:chgData name="Min XIE" userId="fcc84320-6c09-41e1-acdb-499b79a83508" providerId="ADAL" clId="{E5D97E01-BAB2-4C1A-8AD5-0F3A03E8F1F2}" dt="2020-04-12T13:11:29.518" v="62" actId="20577"/>
          <ac:spMkLst>
            <pc:docMk/>
            <pc:sldMk cId="3570177081" sldId="280"/>
            <ac:spMk id="48" creationId="{00000000-0000-0000-0000-000000000000}"/>
          </ac:spMkLst>
        </pc:spChg>
      </pc:sldChg>
      <pc:sldChg chg="modSp del mod">
        <pc:chgData name="Min XIE" userId="fcc84320-6c09-41e1-acdb-499b79a83508" providerId="ADAL" clId="{E5D97E01-BAB2-4C1A-8AD5-0F3A03E8F1F2}" dt="2020-04-12T13:21:12.163" v="99" actId="2696"/>
        <pc:sldMkLst>
          <pc:docMk/>
          <pc:sldMk cId="219050307" sldId="281"/>
        </pc:sldMkLst>
        <pc:spChg chg="mod">
          <ac:chgData name="Min XIE" userId="fcc84320-6c09-41e1-acdb-499b79a83508" providerId="ADAL" clId="{E5D97E01-BAB2-4C1A-8AD5-0F3A03E8F1F2}" dt="2020-04-12T13:07:47.083" v="28" actId="20577"/>
          <ac:spMkLst>
            <pc:docMk/>
            <pc:sldMk cId="219050307" sldId="281"/>
            <ac:spMk id="3" creationId="{00000000-0000-0000-0000-000000000000}"/>
          </ac:spMkLst>
        </pc:spChg>
      </pc:sldChg>
      <pc:sldChg chg="add">
        <pc:chgData name="Min XIE" userId="fcc84320-6c09-41e1-acdb-499b79a83508" providerId="ADAL" clId="{E5D97E01-BAB2-4C1A-8AD5-0F3A03E8F1F2}" dt="2020-04-12T13:21:03.810" v="98" actId="22"/>
        <pc:sldMkLst>
          <pc:docMk/>
          <pc:sldMk cId="1167222737" sldId="282"/>
        </pc:sldMkLst>
      </pc:sldChg>
      <pc:sldChg chg="del">
        <pc:chgData name="Min XIE" userId="fcc84320-6c09-41e1-acdb-499b79a83508" providerId="ADAL" clId="{E5D97E01-BAB2-4C1A-8AD5-0F3A03E8F1F2}" dt="2020-04-12T13:05:53.222" v="27" actId="47"/>
        <pc:sldMkLst>
          <pc:docMk/>
          <pc:sldMk cId="3593965474" sldId="282"/>
        </pc:sldMkLst>
      </pc:sldChg>
      <pc:sldChg chg="add">
        <pc:chgData name="Min XIE" userId="fcc84320-6c09-41e1-acdb-499b79a83508" providerId="ADAL" clId="{E5D97E01-BAB2-4C1A-8AD5-0F3A03E8F1F2}" dt="2020-04-12T13:21:03.810" v="98" actId="22"/>
        <pc:sldMkLst>
          <pc:docMk/>
          <pc:sldMk cId="611131104" sldId="283"/>
        </pc:sldMkLst>
      </pc:sldChg>
      <pc:sldChg chg="del">
        <pc:chgData name="Min XIE" userId="fcc84320-6c09-41e1-acdb-499b79a83508" providerId="ADAL" clId="{E5D97E01-BAB2-4C1A-8AD5-0F3A03E8F1F2}" dt="2020-04-12T13:05:53.222" v="27" actId="47"/>
        <pc:sldMkLst>
          <pc:docMk/>
          <pc:sldMk cId="2327442306" sldId="283"/>
        </pc:sldMkLst>
      </pc:sldChg>
      <pc:sldChg chg="add">
        <pc:chgData name="Min XIE" userId="fcc84320-6c09-41e1-acdb-499b79a83508" providerId="ADAL" clId="{E5D97E01-BAB2-4C1A-8AD5-0F3A03E8F1F2}" dt="2020-04-12T13:21:03.810" v="98" actId="22"/>
        <pc:sldMkLst>
          <pc:docMk/>
          <pc:sldMk cId="471079529" sldId="284"/>
        </pc:sldMkLst>
      </pc:sldChg>
      <pc:sldChg chg="del">
        <pc:chgData name="Min XIE" userId="fcc84320-6c09-41e1-acdb-499b79a83508" providerId="ADAL" clId="{E5D97E01-BAB2-4C1A-8AD5-0F3A03E8F1F2}" dt="2020-04-12T13:05:53.222" v="27" actId="47"/>
        <pc:sldMkLst>
          <pc:docMk/>
          <pc:sldMk cId="1176074037" sldId="284"/>
        </pc:sldMkLst>
      </pc:sldChg>
      <pc:sldChg chg="modSp add mod">
        <pc:chgData name="Min XIE" userId="fcc84320-6c09-41e1-acdb-499b79a83508" providerId="ADAL" clId="{E5D97E01-BAB2-4C1A-8AD5-0F3A03E8F1F2}" dt="2020-04-13T07:07:56.288" v="2974" actId="20577"/>
        <pc:sldMkLst>
          <pc:docMk/>
          <pc:sldMk cId="219050307" sldId="285"/>
        </pc:sldMkLst>
        <pc:spChg chg="mod">
          <ac:chgData name="Min XIE" userId="fcc84320-6c09-41e1-acdb-499b79a83508" providerId="ADAL" clId="{E5D97E01-BAB2-4C1A-8AD5-0F3A03E8F1F2}" dt="2020-04-13T07:07:56.288" v="2974" actId="20577"/>
          <ac:spMkLst>
            <pc:docMk/>
            <pc:sldMk cId="219050307" sldId="285"/>
            <ac:spMk id="3" creationId="{00000000-0000-0000-0000-000000000000}"/>
          </ac:spMkLst>
        </pc:spChg>
      </pc:sldChg>
      <pc:sldChg chg="del">
        <pc:chgData name="Min XIE" userId="fcc84320-6c09-41e1-acdb-499b79a83508" providerId="ADAL" clId="{E5D97E01-BAB2-4C1A-8AD5-0F3A03E8F1F2}" dt="2020-04-12T13:05:53.222" v="27" actId="47"/>
        <pc:sldMkLst>
          <pc:docMk/>
          <pc:sldMk cId="1975084807" sldId="286"/>
        </pc:sldMkLst>
      </pc:sldChg>
      <pc:sldChg chg="addSp delSp modSp add mod modAnim">
        <pc:chgData name="Min XIE" userId="fcc84320-6c09-41e1-acdb-499b79a83508" providerId="ADAL" clId="{E5D97E01-BAB2-4C1A-8AD5-0F3A03E8F1F2}" dt="2020-04-12T13:27:51.565" v="210"/>
        <pc:sldMkLst>
          <pc:docMk/>
          <pc:sldMk cId="2906627662" sldId="286"/>
        </pc:sldMkLst>
        <pc:spChg chg="mod">
          <ac:chgData name="Min XIE" userId="fcc84320-6c09-41e1-acdb-499b79a83508" providerId="ADAL" clId="{E5D97E01-BAB2-4C1A-8AD5-0F3A03E8F1F2}" dt="2020-04-12T13:27:10.479" v="206" actId="20577"/>
          <ac:spMkLst>
            <pc:docMk/>
            <pc:sldMk cId="2906627662" sldId="286"/>
            <ac:spMk id="11" creationId="{00000000-0000-0000-0000-000000000000}"/>
          </ac:spMkLst>
        </pc:spChg>
        <pc:spChg chg="mod">
          <ac:chgData name="Min XIE" userId="fcc84320-6c09-41e1-acdb-499b79a83508" providerId="ADAL" clId="{E5D97E01-BAB2-4C1A-8AD5-0F3A03E8F1F2}" dt="2020-04-12T13:24:05.559" v="127" actId="20577"/>
          <ac:spMkLst>
            <pc:docMk/>
            <pc:sldMk cId="2906627662" sldId="286"/>
            <ac:spMk id="40" creationId="{00000000-0000-0000-0000-000000000000}"/>
          </ac:spMkLst>
        </pc:spChg>
        <pc:spChg chg="del">
          <ac:chgData name="Min XIE" userId="fcc84320-6c09-41e1-acdb-499b79a83508" providerId="ADAL" clId="{E5D97E01-BAB2-4C1A-8AD5-0F3A03E8F1F2}" dt="2020-04-12T13:26:26.380" v="199" actId="478"/>
          <ac:spMkLst>
            <pc:docMk/>
            <pc:sldMk cId="2906627662" sldId="286"/>
            <ac:spMk id="44" creationId="{00000000-0000-0000-0000-000000000000}"/>
          </ac:spMkLst>
        </pc:spChg>
        <pc:spChg chg="del">
          <ac:chgData name="Min XIE" userId="fcc84320-6c09-41e1-acdb-499b79a83508" providerId="ADAL" clId="{E5D97E01-BAB2-4C1A-8AD5-0F3A03E8F1F2}" dt="2020-04-12T13:26:32.800" v="201" actId="478"/>
          <ac:spMkLst>
            <pc:docMk/>
            <pc:sldMk cId="2906627662" sldId="286"/>
            <ac:spMk id="45" creationId="{00000000-0000-0000-0000-000000000000}"/>
          </ac:spMkLst>
        </pc:spChg>
        <pc:spChg chg="del">
          <ac:chgData name="Min XIE" userId="fcc84320-6c09-41e1-acdb-499b79a83508" providerId="ADAL" clId="{E5D97E01-BAB2-4C1A-8AD5-0F3A03E8F1F2}" dt="2020-04-12T13:26:30.835" v="200" actId="478"/>
          <ac:spMkLst>
            <pc:docMk/>
            <pc:sldMk cId="2906627662" sldId="286"/>
            <ac:spMk id="46" creationId="{00000000-0000-0000-0000-000000000000}"/>
          </ac:spMkLst>
        </pc:spChg>
        <pc:spChg chg="del">
          <ac:chgData name="Min XIE" userId="fcc84320-6c09-41e1-acdb-499b79a83508" providerId="ADAL" clId="{E5D97E01-BAB2-4C1A-8AD5-0F3A03E8F1F2}" dt="2020-04-12T13:26:37.543" v="202" actId="478"/>
          <ac:spMkLst>
            <pc:docMk/>
            <pc:sldMk cId="2906627662" sldId="286"/>
            <ac:spMk id="47" creationId="{00000000-0000-0000-0000-000000000000}"/>
          </ac:spMkLst>
        </pc:spChg>
        <pc:spChg chg="mod">
          <ac:chgData name="Min XIE" userId="fcc84320-6c09-41e1-acdb-499b79a83508" providerId="ADAL" clId="{E5D97E01-BAB2-4C1A-8AD5-0F3A03E8F1F2}" dt="2020-04-12T13:24:24.832" v="131" actId="20577"/>
          <ac:spMkLst>
            <pc:docMk/>
            <pc:sldMk cId="2906627662" sldId="286"/>
            <ac:spMk id="48" creationId="{00000000-0000-0000-0000-000000000000}"/>
          </ac:spMkLst>
        </pc:spChg>
        <pc:spChg chg="mod">
          <ac:chgData name="Min XIE" userId="fcc84320-6c09-41e1-acdb-499b79a83508" providerId="ADAL" clId="{E5D97E01-BAB2-4C1A-8AD5-0F3A03E8F1F2}" dt="2020-04-12T13:25:26.913" v="169" actId="14100"/>
          <ac:spMkLst>
            <pc:docMk/>
            <pc:sldMk cId="2906627662" sldId="286"/>
            <ac:spMk id="49" creationId="{00000000-0000-0000-0000-000000000000}"/>
          </ac:spMkLst>
        </pc:spChg>
        <pc:spChg chg="add">
          <ac:chgData name="Min XIE" userId="fcc84320-6c09-41e1-acdb-499b79a83508" providerId="ADAL" clId="{E5D97E01-BAB2-4C1A-8AD5-0F3A03E8F1F2}" dt="2020-04-12T13:26:58.843" v="203"/>
          <ac:spMkLst>
            <pc:docMk/>
            <pc:sldMk cId="2906627662" sldId="286"/>
            <ac:spMk id="50" creationId="{D15777B9-C8F3-476E-B2CE-42E83DF6E2D3}"/>
          </ac:spMkLst>
        </pc:spChg>
        <pc:spChg chg="mod">
          <ac:chgData name="Min XIE" userId="fcc84320-6c09-41e1-acdb-499b79a83508" providerId="ADAL" clId="{E5D97E01-BAB2-4C1A-8AD5-0F3A03E8F1F2}" dt="2020-04-12T13:25:34.735" v="170" actId="1076"/>
          <ac:spMkLst>
            <pc:docMk/>
            <pc:sldMk cId="2906627662" sldId="286"/>
            <ac:spMk id="51" creationId="{00000000-0000-0000-0000-000000000000}"/>
          </ac:spMkLst>
        </pc:spChg>
        <pc:spChg chg="mod">
          <ac:chgData name="Min XIE" userId="fcc84320-6c09-41e1-acdb-499b79a83508" providerId="ADAL" clId="{E5D97E01-BAB2-4C1A-8AD5-0F3A03E8F1F2}" dt="2020-04-12T13:27:24.699" v="209" actId="166"/>
          <ac:spMkLst>
            <pc:docMk/>
            <pc:sldMk cId="2906627662" sldId="286"/>
            <ac:spMk id="52" creationId="{00000000-0000-0000-0000-000000000000}"/>
          </ac:spMkLst>
        </pc:spChg>
        <pc:spChg chg="add">
          <ac:chgData name="Min XIE" userId="fcc84320-6c09-41e1-acdb-499b79a83508" providerId="ADAL" clId="{E5D97E01-BAB2-4C1A-8AD5-0F3A03E8F1F2}" dt="2020-04-12T13:26:58.843" v="203"/>
          <ac:spMkLst>
            <pc:docMk/>
            <pc:sldMk cId="2906627662" sldId="286"/>
            <ac:spMk id="53" creationId="{95778363-C5AD-4CBE-B2A8-15E408FF2E94}"/>
          </ac:spMkLst>
        </pc:spChg>
        <pc:spChg chg="add">
          <ac:chgData name="Min XIE" userId="fcc84320-6c09-41e1-acdb-499b79a83508" providerId="ADAL" clId="{E5D97E01-BAB2-4C1A-8AD5-0F3A03E8F1F2}" dt="2020-04-12T13:26:58.843" v="203"/>
          <ac:spMkLst>
            <pc:docMk/>
            <pc:sldMk cId="2906627662" sldId="286"/>
            <ac:spMk id="54" creationId="{73DEDC04-AADD-4F34-8623-5F8D6C450BA0}"/>
          </ac:spMkLst>
        </pc:spChg>
        <pc:spChg chg="add">
          <ac:chgData name="Min XIE" userId="fcc84320-6c09-41e1-acdb-499b79a83508" providerId="ADAL" clId="{E5D97E01-BAB2-4C1A-8AD5-0F3A03E8F1F2}" dt="2020-04-12T13:26:58.843" v="203"/>
          <ac:spMkLst>
            <pc:docMk/>
            <pc:sldMk cId="2906627662" sldId="286"/>
            <ac:spMk id="55" creationId="{BF0FE9F7-A37A-4FB9-BC58-7EA838555F30}"/>
          </ac:spMkLst>
        </pc:spChg>
      </pc:sldChg>
      <pc:sldChg chg="del">
        <pc:chgData name="Min XIE" userId="fcc84320-6c09-41e1-acdb-499b79a83508" providerId="ADAL" clId="{E5D97E01-BAB2-4C1A-8AD5-0F3A03E8F1F2}" dt="2020-04-12T13:05:53.222" v="27" actId="47"/>
        <pc:sldMkLst>
          <pc:docMk/>
          <pc:sldMk cId="362235694" sldId="287"/>
        </pc:sldMkLst>
      </pc:sldChg>
      <pc:sldChg chg="add del">
        <pc:chgData name="Min XIE" userId="fcc84320-6c09-41e1-acdb-499b79a83508" providerId="ADAL" clId="{E5D97E01-BAB2-4C1A-8AD5-0F3A03E8F1F2}" dt="2020-04-12T13:31:32.968" v="231" actId="47"/>
        <pc:sldMkLst>
          <pc:docMk/>
          <pc:sldMk cId="1405326705" sldId="287"/>
        </pc:sldMkLst>
      </pc:sldChg>
      <pc:sldChg chg="addSp delSp modSp add mod delAnim modAnim">
        <pc:chgData name="Min XIE" userId="fcc84320-6c09-41e1-acdb-499b79a83508" providerId="ADAL" clId="{E5D97E01-BAB2-4C1A-8AD5-0F3A03E8F1F2}" dt="2020-04-13T07:24:21.328" v="3041"/>
        <pc:sldMkLst>
          <pc:docMk/>
          <pc:sldMk cId="1020502563" sldId="288"/>
        </pc:sldMkLst>
        <pc:spChg chg="del">
          <ac:chgData name="Min XIE" userId="fcc84320-6c09-41e1-acdb-499b79a83508" providerId="ADAL" clId="{E5D97E01-BAB2-4C1A-8AD5-0F3A03E8F1F2}" dt="2020-04-12T13:31:42.878" v="232" actId="478"/>
          <ac:spMkLst>
            <pc:docMk/>
            <pc:sldMk cId="1020502563" sldId="288"/>
            <ac:spMk id="18" creationId="{00000000-0000-0000-0000-000000000000}"/>
          </ac:spMkLst>
        </pc:spChg>
        <pc:spChg chg="add mod">
          <ac:chgData name="Min XIE" userId="fcc84320-6c09-41e1-acdb-499b79a83508" providerId="ADAL" clId="{E5D97E01-BAB2-4C1A-8AD5-0F3A03E8F1F2}" dt="2020-04-12T13:42:27.152" v="430" actId="14100"/>
          <ac:spMkLst>
            <pc:docMk/>
            <pc:sldMk cId="1020502563" sldId="288"/>
            <ac:spMk id="19" creationId="{A7F14B5D-9B7E-4C8B-A2DA-FE9A16969028}"/>
          </ac:spMkLst>
        </pc:spChg>
        <pc:spChg chg="add mod">
          <ac:chgData name="Min XIE" userId="fcc84320-6c09-41e1-acdb-499b79a83508" providerId="ADAL" clId="{E5D97E01-BAB2-4C1A-8AD5-0F3A03E8F1F2}" dt="2020-04-13T07:12:52.361" v="3006"/>
          <ac:spMkLst>
            <pc:docMk/>
            <pc:sldMk cId="1020502563" sldId="288"/>
            <ac:spMk id="20" creationId="{864D54E6-C30D-4826-8A5E-96CF0FA7FCE2}"/>
          </ac:spMkLst>
        </pc:spChg>
        <pc:spChg chg="add mod">
          <ac:chgData name="Min XIE" userId="fcc84320-6c09-41e1-acdb-499b79a83508" providerId="ADAL" clId="{E5D97E01-BAB2-4C1A-8AD5-0F3A03E8F1F2}" dt="2020-04-13T06:45:35.083" v="2814" actId="1076"/>
          <ac:spMkLst>
            <pc:docMk/>
            <pc:sldMk cId="1020502563" sldId="288"/>
            <ac:spMk id="21" creationId="{115D5253-CC46-47CF-95A7-109743AF2AD2}"/>
          </ac:spMkLst>
        </pc:spChg>
        <pc:spChg chg="del">
          <ac:chgData name="Min XIE" userId="fcc84320-6c09-41e1-acdb-499b79a83508" providerId="ADAL" clId="{E5D97E01-BAB2-4C1A-8AD5-0F3A03E8F1F2}" dt="2020-04-12T13:31:56.397" v="239" actId="478"/>
          <ac:spMkLst>
            <pc:docMk/>
            <pc:sldMk cId="1020502563" sldId="288"/>
            <ac:spMk id="50" creationId="{00000000-0000-0000-0000-000000000000}"/>
          </ac:spMkLst>
        </pc:spChg>
        <pc:spChg chg="del">
          <ac:chgData name="Min XIE" userId="fcc84320-6c09-41e1-acdb-499b79a83508" providerId="ADAL" clId="{E5D97E01-BAB2-4C1A-8AD5-0F3A03E8F1F2}" dt="2020-04-12T13:31:42.878" v="232" actId="478"/>
          <ac:spMkLst>
            <pc:docMk/>
            <pc:sldMk cId="1020502563" sldId="288"/>
            <ac:spMk id="53" creationId="{00000000-0000-0000-0000-000000000000}"/>
          </ac:spMkLst>
        </pc:spChg>
        <pc:spChg chg="del">
          <ac:chgData name="Min XIE" userId="fcc84320-6c09-41e1-acdb-499b79a83508" providerId="ADAL" clId="{E5D97E01-BAB2-4C1A-8AD5-0F3A03E8F1F2}" dt="2020-04-12T13:31:42.878" v="232" actId="478"/>
          <ac:spMkLst>
            <pc:docMk/>
            <pc:sldMk cId="1020502563" sldId="288"/>
            <ac:spMk id="54" creationId="{00000000-0000-0000-0000-000000000000}"/>
          </ac:spMkLst>
        </pc:spChg>
        <pc:spChg chg="mod">
          <ac:chgData name="Min XIE" userId="fcc84320-6c09-41e1-acdb-499b79a83508" providerId="ADAL" clId="{E5D97E01-BAB2-4C1A-8AD5-0F3A03E8F1F2}" dt="2020-04-12T13:42:16.345" v="426" actId="1076"/>
          <ac:spMkLst>
            <pc:docMk/>
            <pc:sldMk cId="1020502563" sldId="288"/>
            <ac:spMk id="55" creationId="{00000000-0000-0000-0000-000000000000}"/>
          </ac:spMkLst>
        </pc:spChg>
        <pc:spChg chg="del">
          <ac:chgData name="Min XIE" userId="fcc84320-6c09-41e1-acdb-499b79a83508" providerId="ADAL" clId="{E5D97E01-BAB2-4C1A-8AD5-0F3A03E8F1F2}" dt="2020-04-12T13:31:56.397" v="239" actId="478"/>
          <ac:spMkLst>
            <pc:docMk/>
            <pc:sldMk cId="1020502563" sldId="288"/>
            <ac:spMk id="56" creationId="{00000000-0000-0000-0000-000000000000}"/>
          </ac:spMkLst>
        </pc:spChg>
        <pc:spChg chg="del">
          <ac:chgData name="Min XIE" userId="fcc84320-6c09-41e1-acdb-499b79a83508" providerId="ADAL" clId="{E5D97E01-BAB2-4C1A-8AD5-0F3A03E8F1F2}" dt="2020-04-12T13:31:46.015" v="233" actId="478"/>
          <ac:spMkLst>
            <pc:docMk/>
            <pc:sldMk cId="1020502563" sldId="288"/>
            <ac:spMk id="57" creationId="{00000000-0000-0000-0000-000000000000}"/>
          </ac:spMkLst>
        </pc:spChg>
        <pc:spChg chg="del">
          <ac:chgData name="Min XIE" userId="fcc84320-6c09-41e1-acdb-499b79a83508" providerId="ADAL" clId="{E5D97E01-BAB2-4C1A-8AD5-0F3A03E8F1F2}" dt="2020-04-12T13:31:51.230" v="236" actId="478"/>
          <ac:spMkLst>
            <pc:docMk/>
            <pc:sldMk cId="1020502563" sldId="288"/>
            <ac:spMk id="58" creationId="{00000000-0000-0000-0000-000000000000}"/>
          </ac:spMkLst>
        </pc:spChg>
        <pc:spChg chg="del">
          <ac:chgData name="Min XIE" userId="fcc84320-6c09-41e1-acdb-499b79a83508" providerId="ADAL" clId="{E5D97E01-BAB2-4C1A-8AD5-0F3A03E8F1F2}" dt="2020-04-12T13:31:49.835" v="235" actId="478"/>
          <ac:spMkLst>
            <pc:docMk/>
            <pc:sldMk cId="1020502563" sldId="288"/>
            <ac:spMk id="59" creationId="{00000000-0000-0000-0000-000000000000}"/>
          </ac:spMkLst>
        </pc:spChg>
        <pc:spChg chg="del">
          <ac:chgData name="Min XIE" userId="fcc84320-6c09-41e1-acdb-499b79a83508" providerId="ADAL" clId="{E5D97E01-BAB2-4C1A-8AD5-0F3A03E8F1F2}" dt="2020-04-12T13:35:46.219" v="258" actId="478"/>
          <ac:spMkLst>
            <pc:docMk/>
            <pc:sldMk cId="1020502563" sldId="288"/>
            <ac:spMk id="60" creationId="{00000000-0000-0000-0000-000000000000}"/>
          </ac:spMkLst>
        </pc:spChg>
        <pc:spChg chg="del">
          <ac:chgData name="Min XIE" userId="fcc84320-6c09-41e1-acdb-499b79a83508" providerId="ADAL" clId="{E5D97E01-BAB2-4C1A-8AD5-0F3A03E8F1F2}" dt="2020-04-12T13:31:47.476" v="234" actId="478"/>
          <ac:spMkLst>
            <pc:docMk/>
            <pc:sldMk cId="1020502563" sldId="288"/>
            <ac:spMk id="61" creationId="{00000000-0000-0000-0000-000000000000}"/>
          </ac:spMkLst>
        </pc:spChg>
        <pc:spChg chg="del mod">
          <ac:chgData name="Min XIE" userId="fcc84320-6c09-41e1-acdb-499b79a83508" providerId="ADAL" clId="{E5D97E01-BAB2-4C1A-8AD5-0F3A03E8F1F2}" dt="2020-04-12T13:31:53.040" v="238" actId="478"/>
          <ac:spMkLst>
            <pc:docMk/>
            <pc:sldMk cId="1020502563" sldId="288"/>
            <ac:spMk id="62" creationId="{00000000-0000-0000-0000-000000000000}"/>
          </ac:spMkLst>
        </pc:spChg>
        <pc:spChg chg="del">
          <ac:chgData name="Min XIE" userId="fcc84320-6c09-41e1-acdb-499b79a83508" providerId="ADAL" clId="{E5D97E01-BAB2-4C1A-8AD5-0F3A03E8F1F2}" dt="2020-04-12T13:31:42.878" v="232" actId="478"/>
          <ac:spMkLst>
            <pc:docMk/>
            <pc:sldMk cId="1020502563" sldId="288"/>
            <ac:spMk id="63" creationId="{00000000-0000-0000-0000-000000000000}"/>
          </ac:spMkLst>
        </pc:spChg>
      </pc:sldChg>
      <pc:sldChg chg="del">
        <pc:chgData name="Min XIE" userId="fcc84320-6c09-41e1-acdb-499b79a83508" providerId="ADAL" clId="{E5D97E01-BAB2-4C1A-8AD5-0F3A03E8F1F2}" dt="2020-04-12T13:05:53.222" v="27" actId="47"/>
        <pc:sldMkLst>
          <pc:docMk/>
          <pc:sldMk cId="3071002723" sldId="288"/>
        </pc:sldMkLst>
      </pc:sldChg>
      <pc:sldChg chg="del">
        <pc:chgData name="Min XIE" userId="fcc84320-6c09-41e1-acdb-499b79a83508" providerId="ADAL" clId="{E5D97E01-BAB2-4C1A-8AD5-0F3A03E8F1F2}" dt="2020-04-12T13:05:53.222" v="27" actId="47"/>
        <pc:sldMkLst>
          <pc:docMk/>
          <pc:sldMk cId="965332615" sldId="289"/>
        </pc:sldMkLst>
      </pc:sldChg>
      <pc:sldChg chg="addSp delSp modSp new mod modAnim">
        <pc:chgData name="Min XIE" userId="fcc84320-6c09-41e1-acdb-499b79a83508" providerId="ADAL" clId="{E5D97E01-BAB2-4C1A-8AD5-0F3A03E8F1F2}" dt="2020-04-13T07:24:54.281" v="3044"/>
        <pc:sldMkLst>
          <pc:docMk/>
          <pc:sldMk cId="4011177533" sldId="289"/>
        </pc:sldMkLst>
        <pc:spChg chg="mod">
          <ac:chgData name="Min XIE" userId="fcc84320-6c09-41e1-acdb-499b79a83508" providerId="ADAL" clId="{E5D97E01-BAB2-4C1A-8AD5-0F3A03E8F1F2}" dt="2020-04-12T17:02:09.411" v="793" actId="1076"/>
          <ac:spMkLst>
            <pc:docMk/>
            <pc:sldMk cId="4011177533" sldId="289"/>
            <ac:spMk id="2" creationId="{A5405C81-FA06-49BF-AF93-598367EB734C}"/>
          </ac:spMkLst>
        </pc:spChg>
        <pc:spChg chg="del mod">
          <ac:chgData name="Min XIE" userId="fcc84320-6c09-41e1-acdb-499b79a83508" providerId="ADAL" clId="{E5D97E01-BAB2-4C1A-8AD5-0F3A03E8F1F2}" dt="2020-04-12T16:46:56.745" v="562" actId="478"/>
          <ac:spMkLst>
            <pc:docMk/>
            <pc:sldMk cId="4011177533" sldId="289"/>
            <ac:spMk id="3" creationId="{4CDD1025-BEE2-4DA2-8451-2F68658A6BA9}"/>
          </ac:spMkLst>
        </pc:spChg>
        <pc:spChg chg="mod">
          <ac:chgData name="Min XIE" userId="fcc84320-6c09-41e1-acdb-499b79a83508" providerId="ADAL" clId="{E5D97E01-BAB2-4C1A-8AD5-0F3A03E8F1F2}" dt="2020-04-12T16:49:28.796" v="612" actId="1076"/>
          <ac:spMkLst>
            <pc:docMk/>
            <pc:sldMk cId="4011177533" sldId="289"/>
            <ac:spMk id="4" creationId="{266A092A-FB02-49F8-A687-8AC72EC3A5CB}"/>
          </ac:spMkLst>
        </pc:spChg>
        <pc:spChg chg="add mod">
          <ac:chgData name="Min XIE" userId="fcc84320-6c09-41e1-acdb-499b79a83508" providerId="ADAL" clId="{E5D97E01-BAB2-4C1A-8AD5-0F3A03E8F1F2}" dt="2020-04-12T16:51:53.374" v="671" actId="1076"/>
          <ac:spMkLst>
            <pc:docMk/>
            <pc:sldMk cId="4011177533" sldId="289"/>
            <ac:spMk id="6" creationId="{F38A703F-9A89-4355-9F57-61DFE1736D66}"/>
          </ac:spMkLst>
        </pc:spChg>
        <pc:spChg chg="mod topLvl">
          <ac:chgData name="Min XIE" userId="fcc84320-6c09-41e1-acdb-499b79a83508" providerId="ADAL" clId="{E5D97E01-BAB2-4C1A-8AD5-0F3A03E8F1F2}" dt="2020-04-13T07:24:45.304" v="3042" actId="164"/>
          <ac:spMkLst>
            <pc:docMk/>
            <pc:sldMk cId="4011177533" sldId="289"/>
            <ac:spMk id="10" creationId="{61FAB78B-1B82-42F0-A642-740414293968}"/>
          </ac:spMkLst>
        </pc:spChg>
        <pc:spChg chg="mod topLvl">
          <ac:chgData name="Min XIE" userId="fcc84320-6c09-41e1-acdb-499b79a83508" providerId="ADAL" clId="{E5D97E01-BAB2-4C1A-8AD5-0F3A03E8F1F2}" dt="2020-04-13T07:24:45.304" v="3042" actId="164"/>
          <ac:spMkLst>
            <pc:docMk/>
            <pc:sldMk cId="4011177533" sldId="289"/>
            <ac:spMk id="11" creationId="{9A45753F-8908-4A43-B1BD-9AF8BB5E316E}"/>
          </ac:spMkLst>
        </pc:spChg>
        <pc:spChg chg="mod topLvl">
          <ac:chgData name="Min XIE" userId="fcc84320-6c09-41e1-acdb-499b79a83508" providerId="ADAL" clId="{E5D97E01-BAB2-4C1A-8AD5-0F3A03E8F1F2}" dt="2020-04-13T07:24:45.304" v="3042" actId="164"/>
          <ac:spMkLst>
            <pc:docMk/>
            <pc:sldMk cId="4011177533" sldId="289"/>
            <ac:spMk id="12" creationId="{69FBC9D8-C5BA-4055-961D-72D7E2DDF959}"/>
          </ac:spMkLst>
        </pc:spChg>
        <pc:spChg chg="mod topLvl">
          <ac:chgData name="Min XIE" userId="fcc84320-6c09-41e1-acdb-499b79a83508" providerId="ADAL" clId="{E5D97E01-BAB2-4C1A-8AD5-0F3A03E8F1F2}" dt="2020-04-13T07:24:45.304" v="3042" actId="164"/>
          <ac:spMkLst>
            <pc:docMk/>
            <pc:sldMk cId="4011177533" sldId="289"/>
            <ac:spMk id="13" creationId="{6FFD0C90-7B98-43A6-B864-2D037FA3F08E}"/>
          </ac:spMkLst>
        </pc:spChg>
        <pc:spChg chg="mod topLvl">
          <ac:chgData name="Min XIE" userId="fcc84320-6c09-41e1-acdb-499b79a83508" providerId="ADAL" clId="{E5D97E01-BAB2-4C1A-8AD5-0F3A03E8F1F2}" dt="2020-04-13T07:24:45.304" v="3042" actId="164"/>
          <ac:spMkLst>
            <pc:docMk/>
            <pc:sldMk cId="4011177533" sldId="289"/>
            <ac:spMk id="14" creationId="{1F28180A-64D7-44B4-A9CD-42496CBB46E1}"/>
          </ac:spMkLst>
        </pc:spChg>
        <pc:spChg chg="mod topLvl">
          <ac:chgData name="Min XIE" userId="fcc84320-6c09-41e1-acdb-499b79a83508" providerId="ADAL" clId="{E5D97E01-BAB2-4C1A-8AD5-0F3A03E8F1F2}" dt="2020-04-13T07:24:45.304" v="3042" actId="164"/>
          <ac:spMkLst>
            <pc:docMk/>
            <pc:sldMk cId="4011177533" sldId="289"/>
            <ac:spMk id="15" creationId="{17E1FC80-A4CB-4F56-A5D3-CE50BF86432F}"/>
          </ac:spMkLst>
        </pc:spChg>
        <pc:spChg chg="mod topLvl">
          <ac:chgData name="Min XIE" userId="fcc84320-6c09-41e1-acdb-499b79a83508" providerId="ADAL" clId="{E5D97E01-BAB2-4C1A-8AD5-0F3A03E8F1F2}" dt="2020-04-13T07:24:45.304" v="3042" actId="164"/>
          <ac:spMkLst>
            <pc:docMk/>
            <pc:sldMk cId="4011177533" sldId="289"/>
            <ac:spMk id="16" creationId="{EE60DCFD-88A6-4DFB-B8C8-2FA886B55893}"/>
          </ac:spMkLst>
        </pc:spChg>
        <pc:spChg chg="mod topLvl">
          <ac:chgData name="Min XIE" userId="fcc84320-6c09-41e1-acdb-499b79a83508" providerId="ADAL" clId="{E5D97E01-BAB2-4C1A-8AD5-0F3A03E8F1F2}" dt="2020-04-13T07:24:45.304" v="3042" actId="164"/>
          <ac:spMkLst>
            <pc:docMk/>
            <pc:sldMk cId="4011177533" sldId="289"/>
            <ac:spMk id="17" creationId="{5D1DE393-6700-4ABD-81DD-194F9CF3CFAC}"/>
          </ac:spMkLst>
        </pc:spChg>
        <pc:spChg chg="mod topLvl">
          <ac:chgData name="Min XIE" userId="fcc84320-6c09-41e1-acdb-499b79a83508" providerId="ADAL" clId="{E5D97E01-BAB2-4C1A-8AD5-0F3A03E8F1F2}" dt="2020-04-13T07:24:45.304" v="3042" actId="164"/>
          <ac:spMkLst>
            <pc:docMk/>
            <pc:sldMk cId="4011177533" sldId="289"/>
            <ac:spMk id="18" creationId="{9D1DCBA4-F101-43B6-B018-5CAAE1CEA6F0}"/>
          </ac:spMkLst>
        </pc:spChg>
        <pc:spChg chg="mod topLvl">
          <ac:chgData name="Min XIE" userId="fcc84320-6c09-41e1-acdb-499b79a83508" providerId="ADAL" clId="{E5D97E01-BAB2-4C1A-8AD5-0F3A03E8F1F2}" dt="2020-04-13T07:24:45.304" v="3042" actId="164"/>
          <ac:spMkLst>
            <pc:docMk/>
            <pc:sldMk cId="4011177533" sldId="289"/>
            <ac:spMk id="19" creationId="{D0FDE30B-E00D-4DD7-8AB4-731B7683D9C9}"/>
          </ac:spMkLst>
        </pc:spChg>
        <pc:spChg chg="mod topLvl">
          <ac:chgData name="Min XIE" userId="fcc84320-6c09-41e1-acdb-499b79a83508" providerId="ADAL" clId="{E5D97E01-BAB2-4C1A-8AD5-0F3A03E8F1F2}" dt="2020-04-13T07:24:45.304" v="3042" actId="164"/>
          <ac:spMkLst>
            <pc:docMk/>
            <pc:sldMk cId="4011177533" sldId="289"/>
            <ac:spMk id="20" creationId="{7A669132-4F1D-409A-BA3B-4565F8FE5128}"/>
          </ac:spMkLst>
        </pc:spChg>
        <pc:spChg chg="mod topLvl">
          <ac:chgData name="Min XIE" userId="fcc84320-6c09-41e1-acdb-499b79a83508" providerId="ADAL" clId="{E5D97E01-BAB2-4C1A-8AD5-0F3A03E8F1F2}" dt="2020-04-13T07:24:45.304" v="3042" actId="164"/>
          <ac:spMkLst>
            <pc:docMk/>
            <pc:sldMk cId="4011177533" sldId="289"/>
            <ac:spMk id="21" creationId="{602F1175-5E8E-4BFB-87FE-79E9E3ACD6B5}"/>
          </ac:spMkLst>
        </pc:spChg>
        <pc:spChg chg="mod topLvl">
          <ac:chgData name="Min XIE" userId="fcc84320-6c09-41e1-acdb-499b79a83508" providerId="ADAL" clId="{E5D97E01-BAB2-4C1A-8AD5-0F3A03E8F1F2}" dt="2020-04-13T07:24:45.304" v="3042" actId="164"/>
          <ac:spMkLst>
            <pc:docMk/>
            <pc:sldMk cId="4011177533" sldId="289"/>
            <ac:spMk id="22" creationId="{F0DA9C11-85EA-4E70-A314-4DDE11BEAEC1}"/>
          </ac:spMkLst>
        </pc:spChg>
        <pc:spChg chg="mod topLvl">
          <ac:chgData name="Min XIE" userId="fcc84320-6c09-41e1-acdb-499b79a83508" providerId="ADAL" clId="{E5D97E01-BAB2-4C1A-8AD5-0F3A03E8F1F2}" dt="2020-04-13T07:24:45.304" v="3042" actId="164"/>
          <ac:spMkLst>
            <pc:docMk/>
            <pc:sldMk cId="4011177533" sldId="289"/>
            <ac:spMk id="23" creationId="{F46CA1D1-70A2-478D-AD87-192649370F91}"/>
          </ac:spMkLst>
        </pc:spChg>
        <pc:spChg chg="add del mod topLvl">
          <ac:chgData name="Min XIE" userId="fcc84320-6c09-41e1-acdb-499b79a83508" providerId="ADAL" clId="{E5D97E01-BAB2-4C1A-8AD5-0F3A03E8F1F2}" dt="2020-04-13T07:24:45.304" v="3042" actId="164"/>
          <ac:spMkLst>
            <pc:docMk/>
            <pc:sldMk cId="4011177533" sldId="289"/>
            <ac:spMk id="24" creationId="{BC5949AB-46A6-4A6C-A82F-B3AD21A6B1AA}"/>
          </ac:spMkLst>
        </pc:spChg>
        <pc:spChg chg="add mod">
          <ac:chgData name="Min XIE" userId="fcc84320-6c09-41e1-acdb-499b79a83508" providerId="ADAL" clId="{E5D97E01-BAB2-4C1A-8AD5-0F3A03E8F1F2}" dt="2020-04-13T07:24:45.304" v="3042" actId="164"/>
          <ac:spMkLst>
            <pc:docMk/>
            <pc:sldMk cId="4011177533" sldId="289"/>
            <ac:spMk id="25" creationId="{2DA697E1-9D79-4BE7-AC22-93AEAF651FC6}"/>
          </ac:spMkLst>
        </pc:spChg>
        <pc:spChg chg="add mod">
          <ac:chgData name="Min XIE" userId="fcc84320-6c09-41e1-acdb-499b79a83508" providerId="ADAL" clId="{E5D97E01-BAB2-4C1A-8AD5-0F3A03E8F1F2}" dt="2020-04-12T16:59:18.034" v="768" actId="1076"/>
          <ac:spMkLst>
            <pc:docMk/>
            <pc:sldMk cId="4011177533" sldId="289"/>
            <ac:spMk id="80" creationId="{6819A6F6-B9C4-46A6-B8F3-41FB2F224F72}"/>
          </ac:spMkLst>
        </pc:spChg>
        <pc:spChg chg="add del">
          <ac:chgData name="Min XIE" userId="fcc84320-6c09-41e1-acdb-499b79a83508" providerId="ADAL" clId="{E5D97E01-BAB2-4C1A-8AD5-0F3A03E8F1F2}" dt="2020-04-12T17:01:41.934" v="782"/>
          <ac:spMkLst>
            <pc:docMk/>
            <pc:sldMk cId="4011177533" sldId="289"/>
            <ac:spMk id="81" creationId="{66AF2F04-76BB-4828-A0BE-D180BFDB1FAA}"/>
          </ac:spMkLst>
        </pc:spChg>
        <pc:grpChg chg="add del mod">
          <ac:chgData name="Min XIE" userId="fcc84320-6c09-41e1-acdb-499b79a83508" providerId="ADAL" clId="{E5D97E01-BAB2-4C1A-8AD5-0F3A03E8F1F2}" dt="2020-04-12T16:49:36.706" v="613" actId="165"/>
          <ac:grpSpMkLst>
            <pc:docMk/>
            <pc:sldMk cId="4011177533" sldId="289"/>
            <ac:grpSpMk id="7" creationId="{74C5126D-00BA-4D0C-86B1-580F4AE2D49B}"/>
          </ac:grpSpMkLst>
        </pc:grpChg>
        <pc:grpChg chg="add mod">
          <ac:chgData name="Min XIE" userId="fcc84320-6c09-41e1-acdb-499b79a83508" providerId="ADAL" clId="{E5D97E01-BAB2-4C1A-8AD5-0F3A03E8F1F2}" dt="2020-04-13T07:24:45.304" v="3042" actId="164"/>
          <ac:grpSpMkLst>
            <pc:docMk/>
            <pc:sldMk cId="4011177533" sldId="289"/>
            <ac:grpSpMk id="79" creationId="{518D209F-718A-485A-91A6-E0CF149E2446}"/>
          </ac:grpSpMkLst>
        </pc:grpChg>
        <pc:grpChg chg="add mod">
          <ac:chgData name="Min XIE" userId="fcc84320-6c09-41e1-acdb-499b79a83508" providerId="ADAL" clId="{E5D97E01-BAB2-4C1A-8AD5-0F3A03E8F1F2}" dt="2020-04-13T07:24:45.304" v="3042" actId="164"/>
          <ac:grpSpMkLst>
            <pc:docMk/>
            <pc:sldMk cId="4011177533" sldId="289"/>
            <ac:grpSpMk id="82" creationId="{C40D67FB-2ADF-4B64-AD3F-C7CCFB071F7B}"/>
          </ac:grpSpMkLst>
        </pc:grpChg>
        <pc:graphicFrameChg chg="add mod">
          <ac:chgData name="Min XIE" userId="fcc84320-6c09-41e1-acdb-499b79a83508" providerId="ADAL" clId="{E5D97E01-BAB2-4C1A-8AD5-0F3A03E8F1F2}" dt="2020-04-12T16:51:53.374" v="671" actId="1076"/>
          <ac:graphicFrameMkLst>
            <pc:docMk/>
            <pc:sldMk cId="4011177533" sldId="289"/>
            <ac:graphicFrameMk id="5" creationId="{B75D6931-260F-457C-894D-C7352CC9D2BB}"/>
          </ac:graphicFrameMkLst>
        </pc:graphicFrameChg>
        <pc:cxnChg chg="mod topLvl">
          <ac:chgData name="Min XIE" userId="fcc84320-6c09-41e1-acdb-499b79a83508" providerId="ADAL" clId="{E5D97E01-BAB2-4C1A-8AD5-0F3A03E8F1F2}" dt="2020-04-13T07:24:45.304" v="3042" actId="164"/>
          <ac:cxnSpMkLst>
            <pc:docMk/>
            <pc:sldMk cId="4011177533" sldId="289"/>
            <ac:cxnSpMk id="8" creationId="{08967C86-E291-4675-BB49-D13CFBAD12A3}"/>
          </ac:cxnSpMkLst>
        </pc:cxnChg>
        <pc:cxnChg chg="mod topLvl">
          <ac:chgData name="Min XIE" userId="fcc84320-6c09-41e1-acdb-499b79a83508" providerId="ADAL" clId="{E5D97E01-BAB2-4C1A-8AD5-0F3A03E8F1F2}" dt="2020-04-13T07:24:45.304" v="3042" actId="164"/>
          <ac:cxnSpMkLst>
            <pc:docMk/>
            <pc:sldMk cId="4011177533" sldId="289"/>
            <ac:cxnSpMk id="9" creationId="{7EFCDEA6-0732-42B2-B6C8-6DC413AE082A}"/>
          </ac:cxnSpMkLst>
        </pc:cxnChg>
        <pc:cxnChg chg="add mod">
          <ac:chgData name="Min XIE" userId="fcc84320-6c09-41e1-acdb-499b79a83508" providerId="ADAL" clId="{E5D97E01-BAB2-4C1A-8AD5-0F3A03E8F1F2}" dt="2020-04-13T07:24:45.304" v="3042" actId="164"/>
          <ac:cxnSpMkLst>
            <pc:docMk/>
            <pc:sldMk cId="4011177533" sldId="289"/>
            <ac:cxnSpMk id="28" creationId="{2872B456-EDAA-4FCF-9DD2-DB2DF27B6B7A}"/>
          </ac:cxnSpMkLst>
        </pc:cxnChg>
        <pc:cxnChg chg="add mod">
          <ac:chgData name="Min XIE" userId="fcc84320-6c09-41e1-acdb-499b79a83508" providerId="ADAL" clId="{E5D97E01-BAB2-4C1A-8AD5-0F3A03E8F1F2}" dt="2020-04-13T07:24:45.304" v="3042" actId="164"/>
          <ac:cxnSpMkLst>
            <pc:docMk/>
            <pc:sldMk cId="4011177533" sldId="289"/>
            <ac:cxnSpMk id="30" creationId="{75890229-D420-4A8A-9970-0ECAAFAD96A6}"/>
          </ac:cxnSpMkLst>
        </pc:cxnChg>
        <pc:cxnChg chg="add mod">
          <ac:chgData name="Min XIE" userId="fcc84320-6c09-41e1-acdb-499b79a83508" providerId="ADAL" clId="{E5D97E01-BAB2-4C1A-8AD5-0F3A03E8F1F2}" dt="2020-04-13T07:24:45.304" v="3042" actId="164"/>
          <ac:cxnSpMkLst>
            <pc:docMk/>
            <pc:sldMk cId="4011177533" sldId="289"/>
            <ac:cxnSpMk id="32" creationId="{F0CB96E2-16EF-4B10-9F85-F9B859D787C6}"/>
          </ac:cxnSpMkLst>
        </pc:cxnChg>
        <pc:cxnChg chg="add mod">
          <ac:chgData name="Min XIE" userId="fcc84320-6c09-41e1-acdb-499b79a83508" providerId="ADAL" clId="{E5D97E01-BAB2-4C1A-8AD5-0F3A03E8F1F2}" dt="2020-04-13T07:24:45.304" v="3042" actId="164"/>
          <ac:cxnSpMkLst>
            <pc:docMk/>
            <pc:sldMk cId="4011177533" sldId="289"/>
            <ac:cxnSpMk id="34" creationId="{CCE9078D-883F-4504-B54E-9D7888388073}"/>
          </ac:cxnSpMkLst>
        </pc:cxnChg>
        <pc:cxnChg chg="add mod">
          <ac:chgData name="Min XIE" userId="fcc84320-6c09-41e1-acdb-499b79a83508" providerId="ADAL" clId="{E5D97E01-BAB2-4C1A-8AD5-0F3A03E8F1F2}" dt="2020-04-13T07:24:45.304" v="3042" actId="164"/>
          <ac:cxnSpMkLst>
            <pc:docMk/>
            <pc:sldMk cId="4011177533" sldId="289"/>
            <ac:cxnSpMk id="36" creationId="{00FD9D7A-A047-48DE-B7A1-25DA37660D32}"/>
          </ac:cxnSpMkLst>
        </pc:cxnChg>
        <pc:cxnChg chg="add mod">
          <ac:chgData name="Min XIE" userId="fcc84320-6c09-41e1-acdb-499b79a83508" providerId="ADAL" clId="{E5D97E01-BAB2-4C1A-8AD5-0F3A03E8F1F2}" dt="2020-04-12T16:58:16.375" v="736" actId="164"/>
          <ac:cxnSpMkLst>
            <pc:docMk/>
            <pc:sldMk cId="4011177533" sldId="289"/>
            <ac:cxnSpMk id="39" creationId="{A70187D7-F0B1-4A43-8ECA-9AD34EA19B52}"/>
          </ac:cxnSpMkLst>
        </pc:cxnChg>
        <pc:cxnChg chg="add mod">
          <ac:chgData name="Min XIE" userId="fcc84320-6c09-41e1-acdb-499b79a83508" providerId="ADAL" clId="{E5D97E01-BAB2-4C1A-8AD5-0F3A03E8F1F2}" dt="2020-04-12T16:58:16.375" v="736" actId="164"/>
          <ac:cxnSpMkLst>
            <pc:docMk/>
            <pc:sldMk cId="4011177533" sldId="289"/>
            <ac:cxnSpMk id="40" creationId="{785AF29B-2641-4CF1-A1F2-83B060AADAA8}"/>
          </ac:cxnSpMkLst>
        </pc:cxnChg>
        <pc:cxnChg chg="add mod">
          <ac:chgData name="Min XIE" userId="fcc84320-6c09-41e1-acdb-499b79a83508" providerId="ADAL" clId="{E5D97E01-BAB2-4C1A-8AD5-0F3A03E8F1F2}" dt="2020-04-12T16:58:16.375" v="736" actId="164"/>
          <ac:cxnSpMkLst>
            <pc:docMk/>
            <pc:sldMk cId="4011177533" sldId="289"/>
            <ac:cxnSpMk id="41" creationId="{A70187D7-F0B1-4A43-8ECA-9AD34EA19B52}"/>
          </ac:cxnSpMkLst>
        </pc:cxnChg>
        <pc:cxnChg chg="add">
          <ac:chgData name="Min XIE" userId="fcc84320-6c09-41e1-acdb-499b79a83508" providerId="ADAL" clId="{E5D97E01-BAB2-4C1A-8AD5-0F3A03E8F1F2}" dt="2020-04-12T16:55:16.193" v="694"/>
          <ac:cxnSpMkLst>
            <pc:docMk/>
            <pc:sldMk cId="4011177533" sldId="289"/>
            <ac:cxnSpMk id="42" creationId="{A70187D7-F0B1-4A43-8ECA-9AD34EA19B52}"/>
          </ac:cxnSpMkLst>
        </pc:cxnChg>
        <pc:cxnChg chg="add mod">
          <ac:chgData name="Min XIE" userId="fcc84320-6c09-41e1-acdb-499b79a83508" providerId="ADAL" clId="{E5D97E01-BAB2-4C1A-8AD5-0F3A03E8F1F2}" dt="2020-04-12T16:58:16.375" v="736" actId="164"/>
          <ac:cxnSpMkLst>
            <pc:docMk/>
            <pc:sldMk cId="4011177533" sldId="289"/>
            <ac:cxnSpMk id="43" creationId="{FB18EA89-FD4B-478E-BCAE-81C27BB757C3}"/>
          </ac:cxnSpMkLst>
        </pc:cxnChg>
        <pc:cxnChg chg="add mod">
          <ac:chgData name="Min XIE" userId="fcc84320-6c09-41e1-acdb-499b79a83508" providerId="ADAL" clId="{E5D97E01-BAB2-4C1A-8AD5-0F3A03E8F1F2}" dt="2020-04-12T16:58:16.375" v="736" actId="164"/>
          <ac:cxnSpMkLst>
            <pc:docMk/>
            <pc:sldMk cId="4011177533" sldId="289"/>
            <ac:cxnSpMk id="44" creationId="{DC131FA5-748E-4991-95B4-A030F72347D9}"/>
          </ac:cxnSpMkLst>
        </pc:cxnChg>
        <pc:cxnChg chg="add mod">
          <ac:chgData name="Min XIE" userId="fcc84320-6c09-41e1-acdb-499b79a83508" providerId="ADAL" clId="{E5D97E01-BAB2-4C1A-8AD5-0F3A03E8F1F2}" dt="2020-04-12T16:58:16.375" v="736" actId="164"/>
          <ac:cxnSpMkLst>
            <pc:docMk/>
            <pc:sldMk cId="4011177533" sldId="289"/>
            <ac:cxnSpMk id="45" creationId="{C9A81E3B-FB68-41E4-9F74-363A1AEA35F6}"/>
          </ac:cxnSpMkLst>
        </pc:cxnChg>
        <pc:cxnChg chg="add mod">
          <ac:chgData name="Min XIE" userId="fcc84320-6c09-41e1-acdb-499b79a83508" providerId="ADAL" clId="{E5D97E01-BAB2-4C1A-8AD5-0F3A03E8F1F2}" dt="2020-04-12T16:58:16.375" v="736" actId="164"/>
          <ac:cxnSpMkLst>
            <pc:docMk/>
            <pc:sldMk cId="4011177533" sldId="289"/>
            <ac:cxnSpMk id="46" creationId="{77E745A0-1345-490A-8C9C-A546CBA688C0}"/>
          </ac:cxnSpMkLst>
        </pc:cxnChg>
        <pc:cxnChg chg="add mod">
          <ac:chgData name="Min XIE" userId="fcc84320-6c09-41e1-acdb-499b79a83508" providerId="ADAL" clId="{E5D97E01-BAB2-4C1A-8AD5-0F3A03E8F1F2}" dt="2020-04-12T16:58:16.375" v="736" actId="164"/>
          <ac:cxnSpMkLst>
            <pc:docMk/>
            <pc:sldMk cId="4011177533" sldId="289"/>
            <ac:cxnSpMk id="47" creationId="{BB9E0DC6-0685-4EC9-9490-F14B45D73D89}"/>
          </ac:cxnSpMkLst>
        </pc:cxnChg>
        <pc:cxnChg chg="add mod">
          <ac:chgData name="Min XIE" userId="fcc84320-6c09-41e1-acdb-499b79a83508" providerId="ADAL" clId="{E5D97E01-BAB2-4C1A-8AD5-0F3A03E8F1F2}" dt="2020-04-12T16:58:16.375" v="736" actId="164"/>
          <ac:cxnSpMkLst>
            <pc:docMk/>
            <pc:sldMk cId="4011177533" sldId="289"/>
            <ac:cxnSpMk id="48" creationId="{6AD97651-0C12-43CF-B88F-3180810FA8C3}"/>
          </ac:cxnSpMkLst>
        </pc:cxnChg>
        <pc:cxnChg chg="add">
          <ac:chgData name="Min XIE" userId="fcc84320-6c09-41e1-acdb-499b79a83508" providerId="ADAL" clId="{E5D97E01-BAB2-4C1A-8AD5-0F3A03E8F1F2}" dt="2020-04-12T16:56:35.324" v="714"/>
          <ac:cxnSpMkLst>
            <pc:docMk/>
            <pc:sldMk cId="4011177533" sldId="289"/>
            <ac:cxnSpMk id="58" creationId="{FB18EA89-FD4B-478E-BCAE-81C27BB757C3}"/>
          </ac:cxnSpMkLst>
        </pc:cxnChg>
        <pc:cxnChg chg="add">
          <ac:chgData name="Min XIE" userId="fcc84320-6c09-41e1-acdb-499b79a83508" providerId="ADAL" clId="{E5D97E01-BAB2-4C1A-8AD5-0F3A03E8F1F2}" dt="2020-04-12T16:56:35.324" v="714"/>
          <ac:cxnSpMkLst>
            <pc:docMk/>
            <pc:sldMk cId="4011177533" sldId="289"/>
            <ac:cxnSpMk id="59" creationId="{DC131FA5-748E-4991-95B4-A030F72347D9}"/>
          </ac:cxnSpMkLst>
        </pc:cxnChg>
        <pc:cxnChg chg="add">
          <ac:chgData name="Min XIE" userId="fcc84320-6c09-41e1-acdb-499b79a83508" providerId="ADAL" clId="{E5D97E01-BAB2-4C1A-8AD5-0F3A03E8F1F2}" dt="2020-04-12T16:56:35.324" v="714"/>
          <ac:cxnSpMkLst>
            <pc:docMk/>
            <pc:sldMk cId="4011177533" sldId="289"/>
            <ac:cxnSpMk id="60" creationId="{C9A81E3B-FB68-41E4-9F74-363A1AEA35F6}"/>
          </ac:cxnSpMkLst>
        </pc:cxnChg>
        <pc:cxnChg chg="add mod">
          <ac:chgData name="Min XIE" userId="fcc84320-6c09-41e1-acdb-499b79a83508" providerId="ADAL" clId="{E5D97E01-BAB2-4C1A-8AD5-0F3A03E8F1F2}" dt="2020-04-12T16:58:16.375" v="736" actId="164"/>
          <ac:cxnSpMkLst>
            <pc:docMk/>
            <pc:sldMk cId="4011177533" sldId="289"/>
            <ac:cxnSpMk id="61" creationId="{62BCA523-DE61-4282-98E5-A5B0747690EE}"/>
          </ac:cxnSpMkLst>
        </pc:cxnChg>
        <pc:cxnChg chg="add mod">
          <ac:chgData name="Min XIE" userId="fcc84320-6c09-41e1-acdb-499b79a83508" providerId="ADAL" clId="{E5D97E01-BAB2-4C1A-8AD5-0F3A03E8F1F2}" dt="2020-04-12T16:58:16.375" v="736" actId="164"/>
          <ac:cxnSpMkLst>
            <pc:docMk/>
            <pc:sldMk cId="4011177533" sldId="289"/>
            <ac:cxnSpMk id="62" creationId="{DFC34EB9-BF8B-41B8-9AED-3E83E60100A7}"/>
          </ac:cxnSpMkLst>
        </pc:cxnChg>
        <pc:cxnChg chg="add mod">
          <ac:chgData name="Min XIE" userId="fcc84320-6c09-41e1-acdb-499b79a83508" providerId="ADAL" clId="{E5D97E01-BAB2-4C1A-8AD5-0F3A03E8F1F2}" dt="2020-04-12T16:58:16.375" v="736" actId="164"/>
          <ac:cxnSpMkLst>
            <pc:docMk/>
            <pc:sldMk cId="4011177533" sldId="289"/>
            <ac:cxnSpMk id="63" creationId="{80FA1DB7-CA99-405C-9195-15588AA4D2A6}"/>
          </ac:cxnSpMkLst>
        </pc:cxnChg>
        <pc:cxnChg chg="add mod">
          <ac:chgData name="Min XIE" userId="fcc84320-6c09-41e1-acdb-499b79a83508" providerId="ADAL" clId="{E5D97E01-BAB2-4C1A-8AD5-0F3A03E8F1F2}" dt="2020-04-12T16:58:16.375" v="736" actId="164"/>
          <ac:cxnSpMkLst>
            <pc:docMk/>
            <pc:sldMk cId="4011177533" sldId="289"/>
            <ac:cxnSpMk id="64" creationId="{7650110F-B036-468E-B8A3-33841564D8CE}"/>
          </ac:cxnSpMkLst>
        </pc:cxnChg>
        <pc:cxnChg chg="add mod">
          <ac:chgData name="Min XIE" userId="fcc84320-6c09-41e1-acdb-499b79a83508" providerId="ADAL" clId="{E5D97E01-BAB2-4C1A-8AD5-0F3A03E8F1F2}" dt="2020-04-12T16:58:16.375" v="736" actId="164"/>
          <ac:cxnSpMkLst>
            <pc:docMk/>
            <pc:sldMk cId="4011177533" sldId="289"/>
            <ac:cxnSpMk id="65" creationId="{89942C70-45B5-4BA9-BE5F-7E0FC19B29F0}"/>
          </ac:cxnSpMkLst>
        </pc:cxnChg>
        <pc:cxnChg chg="add mod">
          <ac:chgData name="Min XIE" userId="fcc84320-6c09-41e1-acdb-499b79a83508" providerId="ADAL" clId="{E5D97E01-BAB2-4C1A-8AD5-0F3A03E8F1F2}" dt="2020-04-12T16:58:16.375" v="736" actId="164"/>
          <ac:cxnSpMkLst>
            <pc:docMk/>
            <pc:sldMk cId="4011177533" sldId="289"/>
            <ac:cxnSpMk id="66" creationId="{6AD97651-0C12-43CF-B88F-3180810FA8C3}"/>
          </ac:cxnSpMkLst>
        </pc:cxnChg>
        <pc:cxnChg chg="add mod">
          <ac:chgData name="Min XIE" userId="fcc84320-6c09-41e1-acdb-499b79a83508" providerId="ADAL" clId="{E5D97E01-BAB2-4C1A-8AD5-0F3A03E8F1F2}" dt="2020-04-12T16:58:16.375" v="736" actId="164"/>
          <ac:cxnSpMkLst>
            <pc:docMk/>
            <pc:sldMk cId="4011177533" sldId="289"/>
            <ac:cxnSpMk id="67" creationId="{62BCA523-DE61-4282-98E5-A5B0747690EE}"/>
          </ac:cxnSpMkLst>
        </pc:cxnChg>
        <pc:cxnChg chg="add del mod">
          <ac:chgData name="Min XIE" userId="fcc84320-6c09-41e1-acdb-499b79a83508" providerId="ADAL" clId="{E5D97E01-BAB2-4C1A-8AD5-0F3A03E8F1F2}" dt="2020-04-12T16:57:05.791" v="723" actId="478"/>
          <ac:cxnSpMkLst>
            <pc:docMk/>
            <pc:sldMk cId="4011177533" sldId="289"/>
            <ac:cxnSpMk id="68" creationId="{DFC34EB9-BF8B-41B8-9AED-3E83E60100A7}"/>
          </ac:cxnSpMkLst>
        </pc:cxnChg>
      </pc:sldChg>
      <pc:sldChg chg="modSp add mod">
        <pc:chgData name="Min XIE" userId="fcc84320-6c09-41e1-acdb-499b79a83508" providerId="ADAL" clId="{E5D97E01-BAB2-4C1A-8AD5-0F3A03E8F1F2}" dt="2020-04-13T07:08:04.178" v="2984" actId="20577"/>
        <pc:sldMkLst>
          <pc:docMk/>
          <pc:sldMk cId="3321620534" sldId="290"/>
        </pc:sldMkLst>
        <pc:spChg chg="mod">
          <ac:chgData name="Min XIE" userId="fcc84320-6c09-41e1-acdb-499b79a83508" providerId="ADAL" clId="{E5D97E01-BAB2-4C1A-8AD5-0F3A03E8F1F2}" dt="2020-04-13T07:08:04.178" v="2984" actId="20577"/>
          <ac:spMkLst>
            <pc:docMk/>
            <pc:sldMk cId="3321620534" sldId="290"/>
            <ac:spMk id="3" creationId="{00000000-0000-0000-0000-000000000000}"/>
          </ac:spMkLst>
        </pc:spChg>
      </pc:sldChg>
      <pc:sldChg chg="addSp delSp modSp new mod delAnim modAnim">
        <pc:chgData name="Min XIE" userId="fcc84320-6c09-41e1-acdb-499b79a83508" providerId="ADAL" clId="{E5D97E01-BAB2-4C1A-8AD5-0F3A03E8F1F2}" dt="2020-04-13T07:25:23.214" v="3047"/>
        <pc:sldMkLst>
          <pc:docMk/>
          <pc:sldMk cId="3646792016" sldId="291"/>
        </pc:sldMkLst>
        <pc:spChg chg="mod">
          <ac:chgData name="Min XIE" userId="fcc84320-6c09-41e1-acdb-499b79a83508" providerId="ADAL" clId="{E5D97E01-BAB2-4C1A-8AD5-0F3A03E8F1F2}" dt="2020-04-12T16:53:29.412" v="679"/>
          <ac:spMkLst>
            <pc:docMk/>
            <pc:sldMk cId="3646792016" sldId="291"/>
            <ac:spMk id="2" creationId="{878ECFE8-008B-43AB-A4A1-EBC24E02C758}"/>
          </ac:spMkLst>
        </pc:spChg>
        <pc:spChg chg="del">
          <ac:chgData name="Min XIE" userId="fcc84320-6c09-41e1-acdb-499b79a83508" providerId="ADAL" clId="{E5D97E01-BAB2-4C1A-8AD5-0F3A03E8F1F2}" dt="2020-04-12T17:00:25.428" v="769" actId="478"/>
          <ac:spMkLst>
            <pc:docMk/>
            <pc:sldMk cId="3646792016" sldId="291"/>
            <ac:spMk id="3" creationId="{31DCE2FD-36C8-432A-A066-EBC27094DFEC}"/>
          </ac:spMkLst>
        </pc:spChg>
        <pc:spChg chg="add">
          <ac:chgData name="Min XIE" userId="fcc84320-6c09-41e1-acdb-499b79a83508" providerId="ADAL" clId="{E5D97E01-BAB2-4C1A-8AD5-0F3A03E8F1F2}" dt="2020-04-12T17:00:26.778" v="770"/>
          <ac:spMkLst>
            <pc:docMk/>
            <pc:sldMk cId="3646792016" sldId="291"/>
            <ac:spMk id="6" creationId="{9B2AE484-5ED8-465D-8B81-6700F237A5C1}"/>
          </ac:spMkLst>
        </pc:spChg>
        <pc:spChg chg="add del">
          <ac:chgData name="Min XIE" userId="fcc84320-6c09-41e1-acdb-499b79a83508" providerId="ADAL" clId="{E5D97E01-BAB2-4C1A-8AD5-0F3A03E8F1F2}" dt="2020-04-12T17:01:01.419" v="777" actId="478"/>
          <ac:spMkLst>
            <pc:docMk/>
            <pc:sldMk cId="3646792016" sldId="291"/>
            <ac:spMk id="7" creationId="{106846BF-BF39-42D4-96AD-B21AA76A3224}"/>
          </ac:spMkLst>
        </pc:spChg>
        <pc:spChg chg="add del">
          <ac:chgData name="Min XIE" userId="fcc84320-6c09-41e1-acdb-499b79a83508" providerId="ADAL" clId="{E5D97E01-BAB2-4C1A-8AD5-0F3A03E8F1F2}" dt="2020-04-12T17:01:01.419" v="777" actId="478"/>
          <ac:spMkLst>
            <pc:docMk/>
            <pc:sldMk cId="3646792016" sldId="291"/>
            <ac:spMk id="18" creationId="{9AE63D03-DA8A-43D4-B5EF-8B9C41429A64}"/>
          </ac:spMkLst>
        </pc:spChg>
        <pc:spChg chg="mod">
          <ac:chgData name="Min XIE" userId="fcc84320-6c09-41e1-acdb-499b79a83508" providerId="ADAL" clId="{E5D97E01-BAB2-4C1A-8AD5-0F3A03E8F1F2}" dt="2020-04-12T17:25:46.738" v="1119" actId="14100"/>
          <ac:spMkLst>
            <pc:docMk/>
            <pc:sldMk cId="3646792016" sldId="291"/>
            <ac:spMk id="20" creationId="{1537A924-1C25-4B92-A4EA-530BFD7C83CD}"/>
          </ac:spMkLst>
        </pc:spChg>
        <pc:spChg chg="del">
          <ac:chgData name="Min XIE" userId="fcc84320-6c09-41e1-acdb-499b79a83508" providerId="ADAL" clId="{E5D97E01-BAB2-4C1A-8AD5-0F3A03E8F1F2}" dt="2020-04-12T17:25:42.629" v="1118" actId="478"/>
          <ac:spMkLst>
            <pc:docMk/>
            <pc:sldMk cId="3646792016" sldId="291"/>
            <ac:spMk id="21" creationId="{E5355194-EC28-4718-A86D-90B763A16EC3}"/>
          </ac:spMkLst>
        </pc:spChg>
        <pc:spChg chg="add del">
          <ac:chgData name="Min XIE" userId="fcc84320-6c09-41e1-acdb-499b79a83508" providerId="ADAL" clId="{E5D97E01-BAB2-4C1A-8AD5-0F3A03E8F1F2}" dt="2020-04-12T17:01:01.419" v="777" actId="478"/>
          <ac:spMkLst>
            <pc:docMk/>
            <pc:sldMk cId="3646792016" sldId="291"/>
            <ac:spMk id="23" creationId="{9CD7B990-11AA-4B0F-BD66-8BA00E18956A}"/>
          </ac:spMkLst>
        </pc:spChg>
        <pc:spChg chg="add del">
          <ac:chgData name="Min XIE" userId="fcc84320-6c09-41e1-acdb-499b79a83508" providerId="ADAL" clId="{E5D97E01-BAB2-4C1A-8AD5-0F3A03E8F1F2}" dt="2020-04-12T17:01:01.419" v="777" actId="478"/>
          <ac:spMkLst>
            <pc:docMk/>
            <pc:sldMk cId="3646792016" sldId="291"/>
            <ac:spMk id="24" creationId="{86F04AEF-37AE-488B-8212-1F476D849A05}"/>
          </ac:spMkLst>
        </pc:spChg>
        <pc:spChg chg="add del">
          <ac:chgData name="Min XIE" userId="fcc84320-6c09-41e1-acdb-499b79a83508" providerId="ADAL" clId="{E5D97E01-BAB2-4C1A-8AD5-0F3A03E8F1F2}" dt="2020-04-12T17:01:01.419" v="777" actId="478"/>
          <ac:spMkLst>
            <pc:docMk/>
            <pc:sldMk cId="3646792016" sldId="291"/>
            <ac:spMk id="25" creationId="{93ADD210-F80B-4756-855F-061E9EAA3CAC}"/>
          </ac:spMkLst>
        </pc:spChg>
        <pc:spChg chg="add del">
          <ac:chgData name="Min XIE" userId="fcc84320-6c09-41e1-acdb-499b79a83508" providerId="ADAL" clId="{E5D97E01-BAB2-4C1A-8AD5-0F3A03E8F1F2}" dt="2020-04-12T17:01:01.419" v="777" actId="478"/>
          <ac:spMkLst>
            <pc:docMk/>
            <pc:sldMk cId="3646792016" sldId="291"/>
            <ac:spMk id="26" creationId="{87F8ABFA-A8F5-467C-B86C-158AF659519C}"/>
          </ac:spMkLst>
        </pc:spChg>
        <pc:spChg chg="add del">
          <ac:chgData name="Min XIE" userId="fcc84320-6c09-41e1-acdb-499b79a83508" providerId="ADAL" clId="{E5D97E01-BAB2-4C1A-8AD5-0F3A03E8F1F2}" dt="2020-04-12T17:01:01.419" v="777" actId="478"/>
          <ac:spMkLst>
            <pc:docMk/>
            <pc:sldMk cId="3646792016" sldId="291"/>
            <ac:spMk id="27" creationId="{C71CC004-41AE-4422-91A7-859810E310DC}"/>
          </ac:spMkLst>
        </pc:spChg>
        <pc:spChg chg="add del">
          <ac:chgData name="Min XIE" userId="fcc84320-6c09-41e1-acdb-499b79a83508" providerId="ADAL" clId="{E5D97E01-BAB2-4C1A-8AD5-0F3A03E8F1F2}" dt="2020-04-12T17:01:01.419" v="777" actId="478"/>
          <ac:spMkLst>
            <pc:docMk/>
            <pc:sldMk cId="3646792016" sldId="291"/>
            <ac:spMk id="28" creationId="{AEC906D3-6F23-4301-A23C-1639AD1F07BC}"/>
          </ac:spMkLst>
        </pc:spChg>
        <pc:spChg chg="add">
          <ac:chgData name="Min XIE" userId="fcc84320-6c09-41e1-acdb-499b79a83508" providerId="ADAL" clId="{E5D97E01-BAB2-4C1A-8AD5-0F3A03E8F1F2}" dt="2020-04-12T17:00:36.266" v="771"/>
          <ac:spMkLst>
            <pc:docMk/>
            <pc:sldMk cId="3646792016" sldId="291"/>
            <ac:spMk id="30" creationId="{0598F84C-571F-4719-A083-29D1399CDFC9}"/>
          </ac:spMkLst>
        </pc:spChg>
        <pc:spChg chg="add">
          <ac:chgData name="Min XIE" userId="fcc84320-6c09-41e1-acdb-499b79a83508" providerId="ADAL" clId="{E5D97E01-BAB2-4C1A-8AD5-0F3A03E8F1F2}" dt="2020-04-12T17:00:36.266" v="771"/>
          <ac:spMkLst>
            <pc:docMk/>
            <pc:sldMk cId="3646792016" sldId="291"/>
            <ac:spMk id="31" creationId="{F47F7CC1-86D4-4D6D-B4DA-8EF780A987A2}"/>
          </ac:spMkLst>
        </pc:spChg>
        <pc:spChg chg="add">
          <ac:chgData name="Min XIE" userId="fcc84320-6c09-41e1-acdb-499b79a83508" providerId="ADAL" clId="{E5D97E01-BAB2-4C1A-8AD5-0F3A03E8F1F2}" dt="2020-04-12T17:00:36.266" v="771"/>
          <ac:spMkLst>
            <pc:docMk/>
            <pc:sldMk cId="3646792016" sldId="291"/>
            <ac:spMk id="33" creationId="{DD6B7FF0-9458-45D6-A880-5FB4CEF8972F}"/>
          </ac:spMkLst>
        </pc:spChg>
        <pc:spChg chg="add">
          <ac:chgData name="Min XIE" userId="fcc84320-6c09-41e1-acdb-499b79a83508" providerId="ADAL" clId="{E5D97E01-BAB2-4C1A-8AD5-0F3A03E8F1F2}" dt="2020-04-12T17:00:36.266" v="771"/>
          <ac:spMkLst>
            <pc:docMk/>
            <pc:sldMk cId="3646792016" sldId="291"/>
            <ac:spMk id="35" creationId="{A3D1F5EC-E595-4BA4-AC30-E7AF2BDA3494}"/>
          </ac:spMkLst>
        </pc:spChg>
        <pc:spChg chg="add">
          <ac:chgData name="Min XIE" userId="fcc84320-6c09-41e1-acdb-499b79a83508" providerId="ADAL" clId="{E5D97E01-BAB2-4C1A-8AD5-0F3A03E8F1F2}" dt="2020-04-12T17:00:36.266" v="771"/>
          <ac:spMkLst>
            <pc:docMk/>
            <pc:sldMk cId="3646792016" sldId="291"/>
            <ac:spMk id="36" creationId="{E19E76FF-560B-473F-8789-DC43F54256B4}"/>
          </ac:spMkLst>
        </pc:spChg>
        <pc:spChg chg="add">
          <ac:chgData name="Min XIE" userId="fcc84320-6c09-41e1-acdb-499b79a83508" providerId="ADAL" clId="{E5D97E01-BAB2-4C1A-8AD5-0F3A03E8F1F2}" dt="2020-04-12T17:00:36.266" v="771"/>
          <ac:spMkLst>
            <pc:docMk/>
            <pc:sldMk cId="3646792016" sldId="291"/>
            <ac:spMk id="37" creationId="{4EFAD09D-F0E6-4B09-8729-23C3A4AC26E4}"/>
          </ac:spMkLst>
        </pc:spChg>
        <pc:spChg chg="add">
          <ac:chgData name="Min XIE" userId="fcc84320-6c09-41e1-acdb-499b79a83508" providerId="ADAL" clId="{E5D97E01-BAB2-4C1A-8AD5-0F3A03E8F1F2}" dt="2020-04-12T17:00:36.266" v="771"/>
          <ac:spMkLst>
            <pc:docMk/>
            <pc:sldMk cId="3646792016" sldId="291"/>
            <ac:spMk id="38" creationId="{72577603-D837-4D10-B929-01F9B91188DF}"/>
          </ac:spMkLst>
        </pc:spChg>
        <pc:spChg chg="add">
          <ac:chgData name="Min XIE" userId="fcc84320-6c09-41e1-acdb-499b79a83508" providerId="ADAL" clId="{E5D97E01-BAB2-4C1A-8AD5-0F3A03E8F1F2}" dt="2020-04-12T17:00:36.266" v="771"/>
          <ac:spMkLst>
            <pc:docMk/>
            <pc:sldMk cId="3646792016" sldId="291"/>
            <ac:spMk id="39" creationId="{B9059289-DF4E-4EC6-8F6D-BDDA4391C4C6}"/>
          </ac:spMkLst>
        </pc:spChg>
        <pc:spChg chg="add">
          <ac:chgData name="Min XIE" userId="fcc84320-6c09-41e1-acdb-499b79a83508" providerId="ADAL" clId="{E5D97E01-BAB2-4C1A-8AD5-0F3A03E8F1F2}" dt="2020-04-12T17:00:36.266" v="771"/>
          <ac:spMkLst>
            <pc:docMk/>
            <pc:sldMk cId="3646792016" sldId="291"/>
            <ac:spMk id="40" creationId="{17582009-F258-4158-94B9-D3F2FD7A23B4}"/>
          </ac:spMkLst>
        </pc:spChg>
        <pc:spChg chg="add">
          <ac:chgData name="Min XIE" userId="fcc84320-6c09-41e1-acdb-499b79a83508" providerId="ADAL" clId="{E5D97E01-BAB2-4C1A-8AD5-0F3A03E8F1F2}" dt="2020-04-12T17:00:36.266" v="771"/>
          <ac:spMkLst>
            <pc:docMk/>
            <pc:sldMk cId="3646792016" sldId="291"/>
            <ac:spMk id="41" creationId="{1C477B9C-A76F-46FF-8304-E3BBE111ED9A}"/>
          </ac:spMkLst>
        </pc:spChg>
        <pc:spChg chg="add">
          <ac:chgData name="Min XIE" userId="fcc84320-6c09-41e1-acdb-499b79a83508" providerId="ADAL" clId="{E5D97E01-BAB2-4C1A-8AD5-0F3A03E8F1F2}" dt="2020-04-12T17:00:36.266" v="771"/>
          <ac:spMkLst>
            <pc:docMk/>
            <pc:sldMk cId="3646792016" sldId="291"/>
            <ac:spMk id="42" creationId="{E68E65B5-FF16-4035-87A3-DAA4C54A1C95}"/>
          </ac:spMkLst>
        </pc:spChg>
        <pc:spChg chg="add">
          <ac:chgData name="Min XIE" userId="fcc84320-6c09-41e1-acdb-499b79a83508" providerId="ADAL" clId="{E5D97E01-BAB2-4C1A-8AD5-0F3A03E8F1F2}" dt="2020-04-12T17:00:36.266" v="771"/>
          <ac:spMkLst>
            <pc:docMk/>
            <pc:sldMk cId="3646792016" sldId="291"/>
            <ac:spMk id="43" creationId="{B4637F38-042E-4172-9A2B-B33FEAD44BCF}"/>
          </ac:spMkLst>
        </pc:spChg>
        <pc:spChg chg="add">
          <ac:chgData name="Min XIE" userId="fcc84320-6c09-41e1-acdb-499b79a83508" providerId="ADAL" clId="{E5D97E01-BAB2-4C1A-8AD5-0F3A03E8F1F2}" dt="2020-04-12T17:00:36.266" v="771"/>
          <ac:spMkLst>
            <pc:docMk/>
            <pc:sldMk cId="3646792016" sldId="291"/>
            <ac:spMk id="44" creationId="{6CA9699F-B921-4F71-97F1-7A282563F25D}"/>
          </ac:spMkLst>
        </pc:spChg>
        <pc:spChg chg="add">
          <ac:chgData name="Min XIE" userId="fcc84320-6c09-41e1-acdb-499b79a83508" providerId="ADAL" clId="{E5D97E01-BAB2-4C1A-8AD5-0F3A03E8F1F2}" dt="2020-04-12T17:00:36.266" v="771"/>
          <ac:spMkLst>
            <pc:docMk/>
            <pc:sldMk cId="3646792016" sldId="291"/>
            <ac:spMk id="45" creationId="{8AD93588-50C5-4975-A2FC-604139A91E58}"/>
          </ac:spMkLst>
        </pc:spChg>
        <pc:spChg chg="add">
          <ac:chgData name="Min XIE" userId="fcc84320-6c09-41e1-acdb-499b79a83508" providerId="ADAL" clId="{E5D97E01-BAB2-4C1A-8AD5-0F3A03E8F1F2}" dt="2020-04-12T17:00:36.266" v="771"/>
          <ac:spMkLst>
            <pc:docMk/>
            <pc:sldMk cId="3646792016" sldId="291"/>
            <ac:spMk id="47" creationId="{A4661906-9799-4381-9FDC-3550F4ECD7BC}"/>
          </ac:spMkLst>
        </pc:spChg>
        <pc:spChg chg="add">
          <ac:chgData name="Min XIE" userId="fcc84320-6c09-41e1-acdb-499b79a83508" providerId="ADAL" clId="{E5D97E01-BAB2-4C1A-8AD5-0F3A03E8F1F2}" dt="2020-04-12T17:00:36.266" v="771"/>
          <ac:spMkLst>
            <pc:docMk/>
            <pc:sldMk cId="3646792016" sldId="291"/>
            <ac:spMk id="48" creationId="{A897877A-4C32-4652-8857-1B17360CBD44}"/>
          </ac:spMkLst>
        </pc:spChg>
        <pc:spChg chg="add">
          <ac:chgData name="Min XIE" userId="fcc84320-6c09-41e1-acdb-499b79a83508" providerId="ADAL" clId="{E5D97E01-BAB2-4C1A-8AD5-0F3A03E8F1F2}" dt="2020-04-12T17:00:36.266" v="771"/>
          <ac:spMkLst>
            <pc:docMk/>
            <pc:sldMk cId="3646792016" sldId="291"/>
            <ac:spMk id="49" creationId="{9AB3F2AB-89F2-4479-9824-A7C3DFDE0B87}"/>
          </ac:spMkLst>
        </pc:spChg>
        <pc:spChg chg="add">
          <ac:chgData name="Min XIE" userId="fcc84320-6c09-41e1-acdb-499b79a83508" providerId="ADAL" clId="{E5D97E01-BAB2-4C1A-8AD5-0F3A03E8F1F2}" dt="2020-04-12T17:00:36.266" v="771"/>
          <ac:spMkLst>
            <pc:docMk/>
            <pc:sldMk cId="3646792016" sldId="291"/>
            <ac:spMk id="50" creationId="{AB150175-EB77-4B9C-A453-1D8F59E7DD07}"/>
          </ac:spMkLst>
        </pc:spChg>
        <pc:spChg chg="add">
          <ac:chgData name="Min XIE" userId="fcc84320-6c09-41e1-acdb-499b79a83508" providerId="ADAL" clId="{E5D97E01-BAB2-4C1A-8AD5-0F3A03E8F1F2}" dt="2020-04-12T17:00:36.266" v="771"/>
          <ac:spMkLst>
            <pc:docMk/>
            <pc:sldMk cId="3646792016" sldId="291"/>
            <ac:spMk id="51" creationId="{3D928B56-1F4D-4CE2-9B42-DD713856457C}"/>
          </ac:spMkLst>
        </pc:spChg>
        <pc:spChg chg="add">
          <ac:chgData name="Min XIE" userId="fcc84320-6c09-41e1-acdb-499b79a83508" providerId="ADAL" clId="{E5D97E01-BAB2-4C1A-8AD5-0F3A03E8F1F2}" dt="2020-04-12T17:00:36.266" v="771"/>
          <ac:spMkLst>
            <pc:docMk/>
            <pc:sldMk cId="3646792016" sldId="291"/>
            <ac:spMk id="52" creationId="{E75BE86E-7664-4F1B-AF66-FC03B3C12DD0}"/>
          </ac:spMkLst>
        </pc:spChg>
        <pc:spChg chg="add">
          <ac:chgData name="Min XIE" userId="fcc84320-6c09-41e1-acdb-499b79a83508" providerId="ADAL" clId="{E5D97E01-BAB2-4C1A-8AD5-0F3A03E8F1F2}" dt="2020-04-12T17:00:43.403" v="773"/>
          <ac:spMkLst>
            <pc:docMk/>
            <pc:sldMk cId="3646792016" sldId="291"/>
            <ac:spMk id="54" creationId="{13976C09-54FB-44E0-A99C-123588F836D4}"/>
          </ac:spMkLst>
        </pc:spChg>
        <pc:spChg chg="add mod">
          <ac:chgData name="Min XIE" userId="fcc84320-6c09-41e1-acdb-499b79a83508" providerId="ADAL" clId="{E5D97E01-BAB2-4C1A-8AD5-0F3A03E8F1F2}" dt="2020-04-13T07:25:18.459" v="3045" actId="164"/>
          <ac:spMkLst>
            <pc:docMk/>
            <pc:sldMk cId="3646792016" sldId="291"/>
            <ac:spMk id="55" creationId="{9249D52C-9566-42DC-A567-7E796D88B993}"/>
          </ac:spMkLst>
        </pc:spChg>
        <pc:spChg chg="add del mod">
          <ac:chgData name="Min XIE" userId="fcc84320-6c09-41e1-acdb-499b79a83508" providerId="ADAL" clId="{E5D97E01-BAB2-4C1A-8AD5-0F3A03E8F1F2}" dt="2020-04-12T17:01:05.509" v="778" actId="478"/>
          <ac:spMkLst>
            <pc:docMk/>
            <pc:sldMk cId="3646792016" sldId="291"/>
            <ac:spMk id="57" creationId="{B48C754F-4D73-4138-B410-60DE57FF4CFC}"/>
          </ac:spMkLst>
        </pc:spChg>
        <pc:spChg chg="add del mod">
          <ac:chgData name="Min XIE" userId="fcc84320-6c09-41e1-acdb-499b79a83508" providerId="ADAL" clId="{E5D97E01-BAB2-4C1A-8AD5-0F3A03E8F1F2}" dt="2020-04-12T17:01:55.244" v="788" actId="478"/>
          <ac:spMkLst>
            <pc:docMk/>
            <pc:sldMk cId="3646792016" sldId="291"/>
            <ac:spMk id="58" creationId="{7D868997-1167-45E1-8EAC-F62C6CA77AA9}"/>
          </ac:spMkLst>
        </pc:spChg>
        <pc:spChg chg="add mod">
          <ac:chgData name="Min XIE" userId="fcc84320-6c09-41e1-acdb-499b79a83508" providerId="ADAL" clId="{E5D97E01-BAB2-4C1A-8AD5-0F3A03E8F1F2}" dt="2020-04-12T17:25:52.924" v="1120" actId="14100"/>
          <ac:spMkLst>
            <pc:docMk/>
            <pc:sldMk cId="3646792016" sldId="291"/>
            <ac:spMk id="59" creationId="{5C45509A-4431-4703-AD2F-218A323869FA}"/>
          </ac:spMkLst>
        </pc:spChg>
        <pc:spChg chg="add del">
          <ac:chgData name="Min XIE" userId="fcc84320-6c09-41e1-acdb-499b79a83508" providerId="ADAL" clId="{E5D97E01-BAB2-4C1A-8AD5-0F3A03E8F1F2}" dt="2020-04-12T17:02:20.285" v="795"/>
          <ac:spMkLst>
            <pc:docMk/>
            <pc:sldMk cId="3646792016" sldId="291"/>
            <ac:spMk id="60" creationId="{8B5507AC-FAAC-4524-9B91-AA4309E8D25D}"/>
          </ac:spMkLst>
        </pc:spChg>
        <pc:spChg chg="add mod">
          <ac:chgData name="Min XIE" userId="fcc84320-6c09-41e1-acdb-499b79a83508" providerId="ADAL" clId="{E5D97E01-BAB2-4C1A-8AD5-0F3A03E8F1F2}" dt="2020-04-13T07:25:18.459" v="3045" actId="164"/>
          <ac:spMkLst>
            <pc:docMk/>
            <pc:sldMk cId="3646792016" sldId="291"/>
            <ac:spMk id="63" creationId="{4725FE76-371E-486F-BD25-C716EAE48070}"/>
          </ac:spMkLst>
        </pc:spChg>
        <pc:spChg chg="add mod">
          <ac:chgData name="Min XIE" userId="fcc84320-6c09-41e1-acdb-499b79a83508" providerId="ADAL" clId="{E5D97E01-BAB2-4C1A-8AD5-0F3A03E8F1F2}" dt="2020-04-13T07:25:18.459" v="3045" actId="164"/>
          <ac:spMkLst>
            <pc:docMk/>
            <pc:sldMk cId="3646792016" sldId="291"/>
            <ac:spMk id="64" creationId="{8F286AE7-9115-4D5E-ABD5-B73D7E9F201F}"/>
          </ac:spMkLst>
        </pc:spChg>
        <pc:spChg chg="add mod">
          <ac:chgData name="Min XIE" userId="fcc84320-6c09-41e1-acdb-499b79a83508" providerId="ADAL" clId="{E5D97E01-BAB2-4C1A-8AD5-0F3A03E8F1F2}" dt="2020-04-13T07:25:18.459" v="3045" actId="164"/>
          <ac:spMkLst>
            <pc:docMk/>
            <pc:sldMk cId="3646792016" sldId="291"/>
            <ac:spMk id="65" creationId="{98C3A6FA-73F1-421A-8675-33A35C909CC8}"/>
          </ac:spMkLst>
        </pc:spChg>
        <pc:spChg chg="add mod">
          <ac:chgData name="Min XIE" userId="fcc84320-6c09-41e1-acdb-499b79a83508" providerId="ADAL" clId="{E5D97E01-BAB2-4C1A-8AD5-0F3A03E8F1F2}" dt="2020-04-13T07:25:18.459" v="3045" actId="164"/>
          <ac:spMkLst>
            <pc:docMk/>
            <pc:sldMk cId="3646792016" sldId="291"/>
            <ac:spMk id="66" creationId="{FCE592F9-3428-4808-A6EF-C96325966B40}"/>
          </ac:spMkLst>
        </pc:spChg>
        <pc:spChg chg="add mod">
          <ac:chgData name="Min XIE" userId="fcc84320-6c09-41e1-acdb-499b79a83508" providerId="ADAL" clId="{E5D97E01-BAB2-4C1A-8AD5-0F3A03E8F1F2}" dt="2020-04-13T07:25:18.459" v="3045" actId="164"/>
          <ac:spMkLst>
            <pc:docMk/>
            <pc:sldMk cId="3646792016" sldId="291"/>
            <ac:spMk id="67" creationId="{282932DA-050F-451F-B04A-95C3D53A3A72}"/>
          </ac:spMkLst>
        </pc:spChg>
        <pc:spChg chg="add mod">
          <ac:chgData name="Min XIE" userId="fcc84320-6c09-41e1-acdb-499b79a83508" providerId="ADAL" clId="{E5D97E01-BAB2-4C1A-8AD5-0F3A03E8F1F2}" dt="2020-04-13T07:25:18.459" v="3045" actId="164"/>
          <ac:spMkLst>
            <pc:docMk/>
            <pc:sldMk cId="3646792016" sldId="291"/>
            <ac:spMk id="68" creationId="{7E95B1BA-09F2-4AEB-86A6-46B600668C23}"/>
          </ac:spMkLst>
        </pc:spChg>
        <pc:spChg chg="add mod">
          <ac:chgData name="Min XIE" userId="fcc84320-6c09-41e1-acdb-499b79a83508" providerId="ADAL" clId="{E5D97E01-BAB2-4C1A-8AD5-0F3A03E8F1F2}" dt="2020-04-13T07:25:18.459" v="3045" actId="164"/>
          <ac:spMkLst>
            <pc:docMk/>
            <pc:sldMk cId="3646792016" sldId="291"/>
            <ac:spMk id="69" creationId="{ADC3F8C7-4523-42AB-81B1-AD17C2766AF3}"/>
          </ac:spMkLst>
        </pc:spChg>
        <pc:spChg chg="add mod">
          <ac:chgData name="Min XIE" userId="fcc84320-6c09-41e1-acdb-499b79a83508" providerId="ADAL" clId="{E5D97E01-BAB2-4C1A-8AD5-0F3A03E8F1F2}" dt="2020-04-13T07:25:18.459" v="3045" actId="164"/>
          <ac:spMkLst>
            <pc:docMk/>
            <pc:sldMk cId="3646792016" sldId="291"/>
            <ac:spMk id="70" creationId="{00C684C6-86D3-4525-B36F-9A90021B6DD4}"/>
          </ac:spMkLst>
        </pc:spChg>
        <pc:spChg chg="add mod">
          <ac:chgData name="Min XIE" userId="fcc84320-6c09-41e1-acdb-499b79a83508" providerId="ADAL" clId="{E5D97E01-BAB2-4C1A-8AD5-0F3A03E8F1F2}" dt="2020-04-13T07:25:18.459" v="3045" actId="164"/>
          <ac:spMkLst>
            <pc:docMk/>
            <pc:sldMk cId="3646792016" sldId="291"/>
            <ac:spMk id="71" creationId="{52E46FD5-5C09-4DD2-8275-C588083260AB}"/>
          </ac:spMkLst>
        </pc:spChg>
        <pc:spChg chg="add mod">
          <ac:chgData name="Min XIE" userId="fcc84320-6c09-41e1-acdb-499b79a83508" providerId="ADAL" clId="{E5D97E01-BAB2-4C1A-8AD5-0F3A03E8F1F2}" dt="2020-04-13T07:25:18.459" v="3045" actId="164"/>
          <ac:spMkLst>
            <pc:docMk/>
            <pc:sldMk cId="3646792016" sldId="291"/>
            <ac:spMk id="72" creationId="{9BB93C31-E6DD-4607-9C9F-EBC5B151A9F2}"/>
          </ac:spMkLst>
        </pc:spChg>
        <pc:spChg chg="add mod">
          <ac:chgData name="Min XIE" userId="fcc84320-6c09-41e1-acdb-499b79a83508" providerId="ADAL" clId="{E5D97E01-BAB2-4C1A-8AD5-0F3A03E8F1F2}" dt="2020-04-13T07:25:18.459" v="3045" actId="164"/>
          <ac:spMkLst>
            <pc:docMk/>
            <pc:sldMk cId="3646792016" sldId="291"/>
            <ac:spMk id="73" creationId="{EB67B9CF-B9D2-4212-BDAF-590D58065169}"/>
          </ac:spMkLst>
        </pc:spChg>
        <pc:spChg chg="add mod">
          <ac:chgData name="Min XIE" userId="fcc84320-6c09-41e1-acdb-499b79a83508" providerId="ADAL" clId="{E5D97E01-BAB2-4C1A-8AD5-0F3A03E8F1F2}" dt="2020-04-13T07:25:18.459" v="3045" actId="164"/>
          <ac:spMkLst>
            <pc:docMk/>
            <pc:sldMk cId="3646792016" sldId="291"/>
            <ac:spMk id="74" creationId="{A8D792E2-2501-494F-8BE8-6C85F8CDF726}"/>
          </ac:spMkLst>
        </pc:spChg>
        <pc:spChg chg="add mod">
          <ac:chgData name="Min XIE" userId="fcc84320-6c09-41e1-acdb-499b79a83508" providerId="ADAL" clId="{E5D97E01-BAB2-4C1A-8AD5-0F3A03E8F1F2}" dt="2020-04-13T07:25:18.459" v="3045" actId="164"/>
          <ac:spMkLst>
            <pc:docMk/>
            <pc:sldMk cId="3646792016" sldId="291"/>
            <ac:spMk id="75" creationId="{0267AB8E-DEF3-46F0-80A1-E2DE5A0168DE}"/>
          </ac:spMkLst>
        </pc:spChg>
        <pc:spChg chg="add mod">
          <ac:chgData name="Min XIE" userId="fcc84320-6c09-41e1-acdb-499b79a83508" providerId="ADAL" clId="{E5D97E01-BAB2-4C1A-8AD5-0F3A03E8F1F2}" dt="2020-04-13T07:25:18.459" v="3045" actId="164"/>
          <ac:spMkLst>
            <pc:docMk/>
            <pc:sldMk cId="3646792016" sldId="291"/>
            <ac:spMk id="76" creationId="{518B732A-1BAA-4F8F-8B51-B5159DBB7AE7}"/>
          </ac:spMkLst>
        </pc:spChg>
        <pc:spChg chg="add mod">
          <ac:chgData name="Min XIE" userId="fcc84320-6c09-41e1-acdb-499b79a83508" providerId="ADAL" clId="{E5D97E01-BAB2-4C1A-8AD5-0F3A03E8F1F2}" dt="2020-04-13T07:25:18.459" v="3045" actId="164"/>
          <ac:spMkLst>
            <pc:docMk/>
            <pc:sldMk cId="3646792016" sldId="291"/>
            <ac:spMk id="77" creationId="{6BD8DEFE-4CF0-4494-9892-6C927CDC8974}"/>
          </ac:spMkLst>
        </pc:spChg>
        <pc:spChg chg="add del mod">
          <ac:chgData name="Min XIE" userId="fcc84320-6c09-41e1-acdb-499b79a83508" providerId="ADAL" clId="{E5D97E01-BAB2-4C1A-8AD5-0F3A03E8F1F2}" dt="2020-04-12T17:03:58.394" v="820" actId="478"/>
          <ac:spMkLst>
            <pc:docMk/>
            <pc:sldMk cId="3646792016" sldId="291"/>
            <ac:spMk id="100" creationId="{BF6ACB92-2AE5-4926-B813-30A46B94664C}"/>
          </ac:spMkLst>
        </pc:spChg>
        <pc:spChg chg="add mod">
          <ac:chgData name="Min XIE" userId="fcc84320-6c09-41e1-acdb-499b79a83508" providerId="ADAL" clId="{E5D97E01-BAB2-4C1A-8AD5-0F3A03E8F1F2}" dt="2020-04-12T17:25:33.300" v="1114" actId="166"/>
          <ac:spMkLst>
            <pc:docMk/>
            <pc:sldMk cId="3646792016" sldId="291"/>
            <ac:spMk id="112" creationId="{AAB83A14-985A-4626-813E-B7AA8E21CC5A}"/>
          </ac:spMkLst>
        </pc:spChg>
        <pc:spChg chg="add del">
          <ac:chgData name="Min XIE" userId="fcc84320-6c09-41e1-acdb-499b79a83508" providerId="ADAL" clId="{E5D97E01-BAB2-4C1A-8AD5-0F3A03E8F1F2}" dt="2020-04-12T17:24:28.740" v="1099"/>
          <ac:spMkLst>
            <pc:docMk/>
            <pc:sldMk cId="3646792016" sldId="291"/>
            <ac:spMk id="114" creationId="{585E929C-ADB8-45DD-9D4C-2CA9A57D8620}"/>
          </ac:spMkLst>
        </pc:spChg>
        <pc:grpChg chg="add del">
          <ac:chgData name="Min XIE" userId="fcc84320-6c09-41e1-acdb-499b79a83508" providerId="ADAL" clId="{E5D97E01-BAB2-4C1A-8AD5-0F3A03E8F1F2}" dt="2020-04-12T17:01:01.419" v="777" actId="478"/>
          <ac:grpSpMkLst>
            <pc:docMk/>
            <pc:sldMk cId="3646792016" sldId="291"/>
            <ac:grpSpMk id="8" creationId="{3B9C244A-8C58-4579-A076-9DA463968EEE}"/>
          </ac:grpSpMkLst>
        </pc:grpChg>
        <pc:grpChg chg="add mod ord">
          <ac:chgData name="Min XIE" userId="fcc84320-6c09-41e1-acdb-499b79a83508" providerId="ADAL" clId="{E5D97E01-BAB2-4C1A-8AD5-0F3A03E8F1F2}" dt="2020-04-12T17:00:57.276" v="776" actId="1076"/>
          <ac:grpSpMkLst>
            <pc:docMk/>
            <pc:sldMk cId="3646792016" sldId="291"/>
            <ac:grpSpMk id="19" creationId="{DE7E45B3-DA17-4720-8A51-64E338B0FCB9}"/>
          </ac:grpSpMkLst>
        </pc:grpChg>
        <pc:grpChg chg="add mod">
          <ac:chgData name="Min XIE" userId="fcc84320-6c09-41e1-acdb-499b79a83508" providerId="ADAL" clId="{E5D97E01-BAB2-4C1A-8AD5-0F3A03E8F1F2}" dt="2020-04-12T17:00:37.381" v="772"/>
          <ac:grpSpMkLst>
            <pc:docMk/>
            <pc:sldMk cId="3646792016" sldId="291"/>
            <ac:grpSpMk id="32" creationId="{58202C43-B5C9-45FB-8546-8FF303E7CAEE}"/>
          </ac:grpSpMkLst>
        </pc:grpChg>
        <pc:grpChg chg="add mod">
          <ac:chgData name="Min XIE" userId="fcc84320-6c09-41e1-acdb-499b79a83508" providerId="ADAL" clId="{E5D97E01-BAB2-4C1A-8AD5-0F3A03E8F1F2}" dt="2020-04-12T17:00:37.381" v="772"/>
          <ac:grpSpMkLst>
            <pc:docMk/>
            <pc:sldMk cId="3646792016" sldId="291"/>
            <ac:grpSpMk id="34" creationId="{79D6D991-4090-4DB0-87D5-4E358575E49C}"/>
          </ac:grpSpMkLst>
        </pc:grpChg>
        <pc:grpChg chg="add mod">
          <ac:chgData name="Min XIE" userId="fcc84320-6c09-41e1-acdb-499b79a83508" providerId="ADAL" clId="{E5D97E01-BAB2-4C1A-8AD5-0F3A03E8F1F2}" dt="2020-04-12T17:00:37.381" v="772"/>
          <ac:grpSpMkLst>
            <pc:docMk/>
            <pc:sldMk cId="3646792016" sldId="291"/>
            <ac:grpSpMk id="46" creationId="{9F82BDEF-220A-4E84-A513-DDD7B3143AB0}"/>
          </ac:grpSpMkLst>
        </pc:grpChg>
        <pc:grpChg chg="add del">
          <ac:chgData name="Min XIE" userId="fcc84320-6c09-41e1-acdb-499b79a83508" providerId="ADAL" clId="{E5D97E01-BAB2-4C1A-8AD5-0F3A03E8F1F2}" dt="2020-04-12T17:03:18.373" v="809" actId="165"/>
          <ac:grpSpMkLst>
            <pc:docMk/>
            <pc:sldMk cId="3646792016" sldId="291"/>
            <ac:grpSpMk id="83" creationId="{B0A8E86E-4F18-4B45-B4F2-899FC28B24B4}"/>
          </ac:grpSpMkLst>
        </pc:grpChg>
        <pc:grpChg chg="add mod">
          <ac:chgData name="Min XIE" userId="fcc84320-6c09-41e1-acdb-499b79a83508" providerId="ADAL" clId="{E5D97E01-BAB2-4C1A-8AD5-0F3A03E8F1F2}" dt="2020-04-13T07:25:18.459" v="3045" actId="164"/>
          <ac:grpSpMkLst>
            <pc:docMk/>
            <pc:sldMk cId="3646792016" sldId="291"/>
            <ac:grpSpMk id="124" creationId="{F9DC9CCF-AA0D-4F94-8D53-9ABA2BFE7F46}"/>
          </ac:grpSpMkLst>
        </pc:grpChg>
        <pc:graphicFrameChg chg="add del">
          <ac:chgData name="Min XIE" userId="fcc84320-6c09-41e1-acdb-499b79a83508" providerId="ADAL" clId="{E5D97E01-BAB2-4C1A-8AD5-0F3A03E8F1F2}" dt="2020-04-12T17:01:01.419" v="777" actId="478"/>
          <ac:graphicFrameMkLst>
            <pc:docMk/>
            <pc:sldMk cId="3646792016" sldId="291"/>
            <ac:graphicFrameMk id="5" creationId="{2EBA3E86-AAEA-4DE6-B2BC-9B031B8B6A49}"/>
          </ac:graphicFrameMkLst>
        </pc:graphicFrameChg>
        <pc:graphicFrameChg chg="add">
          <ac:chgData name="Min XIE" userId="fcc84320-6c09-41e1-acdb-499b79a83508" providerId="ADAL" clId="{E5D97E01-BAB2-4C1A-8AD5-0F3A03E8F1F2}" dt="2020-04-12T17:00:43.403" v="773"/>
          <ac:graphicFrameMkLst>
            <pc:docMk/>
            <pc:sldMk cId="3646792016" sldId="291"/>
            <ac:graphicFrameMk id="53" creationId="{D1099FBF-93A5-466F-B245-CCAD1AFAB920}"/>
          </ac:graphicFrameMkLst>
        </pc:graphicFrameChg>
        <pc:picChg chg="add">
          <ac:chgData name="Min XIE" userId="fcc84320-6c09-41e1-acdb-499b79a83508" providerId="ADAL" clId="{E5D97E01-BAB2-4C1A-8AD5-0F3A03E8F1F2}" dt="2020-04-12T17:00:36.266" v="771"/>
          <ac:picMkLst>
            <pc:docMk/>
            <pc:sldMk cId="3646792016" sldId="291"/>
            <ac:picMk id="29" creationId="{F6588B48-2E62-4113-B8DA-C54471C95A57}"/>
          </ac:picMkLst>
        </pc:picChg>
        <pc:cxnChg chg="add mod">
          <ac:chgData name="Min XIE" userId="fcc84320-6c09-41e1-acdb-499b79a83508" providerId="ADAL" clId="{E5D97E01-BAB2-4C1A-8AD5-0F3A03E8F1F2}" dt="2020-04-13T07:25:18.459" v="3045" actId="164"/>
          <ac:cxnSpMkLst>
            <pc:docMk/>
            <pc:sldMk cId="3646792016" sldId="291"/>
            <ac:cxnSpMk id="61" creationId="{B24AF0E2-D48C-43F4-A839-95087DFDDEAC}"/>
          </ac:cxnSpMkLst>
        </pc:cxnChg>
        <pc:cxnChg chg="add mod">
          <ac:chgData name="Min XIE" userId="fcc84320-6c09-41e1-acdb-499b79a83508" providerId="ADAL" clId="{E5D97E01-BAB2-4C1A-8AD5-0F3A03E8F1F2}" dt="2020-04-13T07:25:18.459" v="3045" actId="164"/>
          <ac:cxnSpMkLst>
            <pc:docMk/>
            <pc:sldMk cId="3646792016" sldId="291"/>
            <ac:cxnSpMk id="62" creationId="{27BEE0BF-F93B-469C-9036-D0DC5C0D9FED}"/>
          </ac:cxnSpMkLst>
        </pc:cxnChg>
        <pc:cxnChg chg="add del">
          <ac:chgData name="Min XIE" userId="fcc84320-6c09-41e1-acdb-499b79a83508" providerId="ADAL" clId="{E5D97E01-BAB2-4C1A-8AD5-0F3A03E8F1F2}" dt="2020-04-12T17:25:06.646" v="1108" actId="478"/>
          <ac:cxnSpMkLst>
            <pc:docMk/>
            <pc:sldMk cId="3646792016" sldId="291"/>
            <ac:cxnSpMk id="78" creationId="{50B7E02B-A18E-4E4D-BCD5-9E104A97348E}"/>
          </ac:cxnSpMkLst>
        </pc:cxnChg>
        <pc:cxnChg chg="add del mod">
          <ac:chgData name="Min XIE" userId="fcc84320-6c09-41e1-acdb-499b79a83508" providerId="ADAL" clId="{E5D97E01-BAB2-4C1A-8AD5-0F3A03E8F1F2}" dt="2020-04-13T07:25:18.459" v="3045" actId="164"/>
          <ac:cxnSpMkLst>
            <pc:docMk/>
            <pc:sldMk cId="3646792016" sldId="291"/>
            <ac:cxnSpMk id="79" creationId="{6C63FE22-80AF-474E-AF84-1BF53D1A04D5}"/>
          </ac:cxnSpMkLst>
        </pc:cxnChg>
        <pc:cxnChg chg="add del">
          <ac:chgData name="Min XIE" userId="fcc84320-6c09-41e1-acdb-499b79a83508" providerId="ADAL" clId="{E5D97E01-BAB2-4C1A-8AD5-0F3A03E8F1F2}" dt="2020-04-12T17:02:47.685" v="802" actId="478"/>
          <ac:cxnSpMkLst>
            <pc:docMk/>
            <pc:sldMk cId="3646792016" sldId="291"/>
            <ac:cxnSpMk id="80" creationId="{F10BFE9B-862D-4500-BF4B-B4739674F8BA}"/>
          </ac:cxnSpMkLst>
        </pc:cxnChg>
        <pc:cxnChg chg="add del">
          <ac:chgData name="Min XIE" userId="fcc84320-6c09-41e1-acdb-499b79a83508" providerId="ADAL" clId="{E5D97E01-BAB2-4C1A-8AD5-0F3A03E8F1F2}" dt="2020-04-12T17:02:51.748" v="803" actId="478"/>
          <ac:cxnSpMkLst>
            <pc:docMk/>
            <pc:sldMk cId="3646792016" sldId="291"/>
            <ac:cxnSpMk id="81" creationId="{23B6ABC5-20F0-44A5-A51E-6245DDFD8FCE}"/>
          </ac:cxnSpMkLst>
        </pc:cxnChg>
        <pc:cxnChg chg="add del mod">
          <ac:chgData name="Min XIE" userId="fcc84320-6c09-41e1-acdb-499b79a83508" providerId="ADAL" clId="{E5D97E01-BAB2-4C1A-8AD5-0F3A03E8F1F2}" dt="2020-04-13T07:25:18.459" v="3045" actId="164"/>
          <ac:cxnSpMkLst>
            <pc:docMk/>
            <pc:sldMk cId="3646792016" sldId="291"/>
            <ac:cxnSpMk id="82" creationId="{9866D530-2705-41AF-A19D-2C0D2E87AE9A}"/>
          </ac:cxnSpMkLst>
        </pc:cxnChg>
        <pc:cxnChg chg="del mod topLvl">
          <ac:chgData name="Min XIE" userId="fcc84320-6c09-41e1-acdb-499b79a83508" providerId="ADAL" clId="{E5D97E01-BAB2-4C1A-8AD5-0F3A03E8F1F2}" dt="2020-04-12T17:25:16.743" v="1112" actId="478"/>
          <ac:cxnSpMkLst>
            <pc:docMk/>
            <pc:sldMk cId="3646792016" sldId="291"/>
            <ac:cxnSpMk id="84" creationId="{9AA2ED2A-E2DC-4EA8-9150-501A9FE0C405}"/>
          </ac:cxnSpMkLst>
        </pc:cxnChg>
        <pc:cxnChg chg="mod topLvl">
          <ac:chgData name="Min XIE" userId="fcc84320-6c09-41e1-acdb-499b79a83508" providerId="ADAL" clId="{E5D97E01-BAB2-4C1A-8AD5-0F3A03E8F1F2}" dt="2020-04-13T07:25:18.459" v="3045" actId="164"/>
          <ac:cxnSpMkLst>
            <pc:docMk/>
            <pc:sldMk cId="3646792016" sldId="291"/>
            <ac:cxnSpMk id="85" creationId="{7D1BA935-950F-45E1-A0A1-87C0C8A27D46}"/>
          </ac:cxnSpMkLst>
        </pc:cxnChg>
        <pc:cxnChg chg="mod topLvl">
          <ac:chgData name="Min XIE" userId="fcc84320-6c09-41e1-acdb-499b79a83508" providerId="ADAL" clId="{E5D97E01-BAB2-4C1A-8AD5-0F3A03E8F1F2}" dt="2020-04-13T07:25:18.459" v="3045" actId="164"/>
          <ac:cxnSpMkLst>
            <pc:docMk/>
            <pc:sldMk cId="3646792016" sldId="291"/>
            <ac:cxnSpMk id="86" creationId="{7E0D40E2-D81C-41F2-B7E6-3E91D15FEAC9}"/>
          </ac:cxnSpMkLst>
        </pc:cxnChg>
        <pc:cxnChg chg="mod topLvl">
          <ac:chgData name="Min XIE" userId="fcc84320-6c09-41e1-acdb-499b79a83508" providerId="ADAL" clId="{E5D97E01-BAB2-4C1A-8AD5-0F3A03E8F1F2}" dt="2020-04-13T07:25:18.459" v="3045" actId="164"/>
          <ac:cxnSpMkLst>
            <pc:docMk/>
            <pc:sldMk cId="3646792016" sldId="291"/>
            <ac:cxnSpMk id="87" creationId="{AF6F803F-B051-40B0-8775-A9EDF89E0A09}"/>
          </ac:cxnSpMkLst>
        </pc:cxnChg>
        <pc:cxnChg chg="mod topLvl">
          <ac:chgData name="Min XIE" userId="fcc84320-6c09-41e1-acdb-499b79a83508" providerId="ADAL" clId="{E5D97E01-BAB2-4C1A-8AD5-0F3A03E8F1F2}" dt="2020-04-13T07:25:18.459" v="3045" actId="164"/>
          <ac:cxnSpMkLst>
            <pc:docMk/>
            <pc:sldMk cId="3646792016" sldId="291"/>
            <ac:cxnSpMk id="88" creationId="{795141E9-58C8-4A7D-9D02-9BABC4A609D8}"/>
          </ac:cxnSpMkLst>
        </pc:cxnChg>
        <pc:cxnChg chg="mod topLvl">
          <ac:chgData name="Min XIE" userId="fcc84320-6c09-41e1-acdb-499b79a83508" providerId="ADAL" clId="{E5D97E01-BAB2-4C1A-8AD5-0F3A03E8F1F2}" dt="2020-04-13T07:25:18.459" v="3045" actId="164"/>
          <ac:cxnSpMkLst>
            <pc:docMk/>
            <pc:sldMk cId="3646792016" sldId="291"/>
            <ac:cxnSpMk id="89" creationId="{47A14F75-7333-4E32-ACFC-7240A666A174}"/>
          </ac:cxnSpMkLst>
        </pc:cxnChg>
        <pc:cxnChg chg="mod topLvl">
          <ac:chgData name="Min XIE" userId="fcc84320-6c09-41e1-acdb-499b79a83508" providerId="ADAL" clId="{E5D97E01-BAB2-4C1A-8AD5-0F3A03E8F1F2}" dt="2020-04-13T07:25:18.459" v="3045" actId="164"/>
          <ac:cxnSpMkLst>
            <pc:docMk/>
            <pc:sldMk cId="3646792016" sldId="291"/>
            <ac:cxnSpMk id="90" creationId="{2FACCD4A-8B82-4250-A982-8B715044794C}"/>
          </ac:cxnSpMkLst>
        </pc:cxnChg>
        <pc:cxnChg chg="mod topLvl">
          <ac:chgData name="Min XIE" userId="fcc84320-6c09-41e1-acdb-499b79a83508" providerId="ADAL" clId="{E5D97E01-BAB2-4C1A-8AD5-0F3A03E8F1F2}" dt="2020-04-13T07:25:18.459" v="3045" actId="164"/>
          <ac:cxnSpMkLst>
            <pc:docMk/>
            <pc:sldMk cId="3646792016" sldId="291"/>
            <ac:cxnSpMk id="91" creationId="{30DEBA89-E960-42C1-A78E-358BC33FF4A3}"/>
          </ac:cxnSpMkLst>
        </pc:cxnChg>
        <pc:cxnChg chg="mod topLvl">
          <ac:chgData name="Min XIE" userId="fcc84320-6c09-41e1-acdb-499b79a83508" providerId="ADAL" clId="{E5D97E01-BAB2-4C1A-8AD5-0F3A03E8F1F2}" dt="2020-04-13T07:25:18.459" v="3045" actId="164"/>
          <ac:cxnSpMkLst>
            <pc:docMk/>
            <pc:sldMk cId="3646792016" sldId="291"/>
            <ac:cxnSpMk id="92" creationId="{5C20FB51-278D-41FD-8C64-1DD3B6D8CA0C}"/>
          </ac:cxnSpMkLst>
        </pc:cxnChg>
        <pc:cxnChg chg="mod topLvl">
          <ac:chgData name="Min XIE" userId="fcc84320-6c09-41e1-acdb-499b79a83508" providerId="ADAL" clId="{E5D97E01-BAB2-4C1A-8AD5-0F3A03E8F1F2}" dt="2020-04-13T07:25:18.459" v="3045" actId="164"/>
          <ac:cxnSpMkLst>
            <pc:docMk/>
            <pc:sldMk cId="3646792016" sldId="291"/>
            <ac:cxnSpMk id="93" creationId="{4CCD552D-A476-4969-89E5-37F28B019C29}"/>
          </ac:cxnSpMkLst>
        </pc:cxnChg>
        <pc:cxnChg chg="mod topLvl">
          <ac:chgData name="Min XIE" userId="fcc84320-6c09-41e1-acdb-499b79a83508" providerId="ADAL" clId="{E5D97E01-BAB2-4C1A-8AD5-0F3A03E8F1F2}" dt="2020-04-13T07:25:18.459" v="3045" actId="164"/>
          <ac:cxnSpMkLst>
            <pc:docMk/>
            <pc:sldMk cId="3646792016" sldId="291"/>
            <ac:cxnSpMk id="94" creationId="{3CC3C1D6-D330-4524-B9E4-9A21DE948EE6}"/>
          </ac:cxnSpMkLst>
        </pc:cxnChg>
        <pc:cxnChg chg="mod topLvl">
          <ac:chgData name="Min XIE" userId="fcc84320-6c09-41e1-acdb-499b79a83508" providerId="ADAL" clId="{E5D97E01-BAB2-4C1A-8AD5-0F3A03E8F1F2}" dt="2020-04-13T07:25:18.459" v="3045" actId="164"/>
          <ac:cxnSpMkLst>
            <pc:docMk/>
            <pc:sldMk cId="3646792016" sldId="291"/>
            <ac:cxnSpMk id="95" creationId="{50CC98A8-D5E6-4C08-85D1-4455C684E0DA}"/>
          </ac:cxnSpMkLst>
        </pc:cxnChg>
        <pc:cxnChg chg="mod topLvl">
          <ac:chgData name="Min XIE" userId="fcc84320-6c09-41e1-acdb-499b79a83508" providerId="ADAL" clId="{E5D97E01-BAB2-4C1A-8AD5-0F3A03E8F1F2}" dt="2020-04-13T07:25:18.459" v="3045" actId="164"/>
          <ac:cxnSpMkLst>
            <pc:docMk/>
            <pc:sldMk cId="3646792016" sldId="291"/>
            <ac:cxnSpMk id="96" creationId="{3F4A03FE-C422-4034-9457-C4FB6EB1DC28}"/>
          </ac:cxnSpMkLst>
        </pc:cxnChg>
        <pc:cxnChg chg="mod topLvl">
          <ac:chgData name="Min XIE" userId="fcc84320-6c09-41e1-acdb-499b79a83508" providerId="ADAL" clId="{E5D97E01-BAB2-4C1A-8AD5-0F3A03E8F1F2}" dt="2020-04-13T07:25:18.459" v="3045" actId="164"/>
          <ac:cxnSpMkLst>
            <pc:docMk/>
            <pc:sldMk cId="3646792016" sldId="291"/>
            <ac:cxnSpMk id="97" creationId="{337113FD-8A10-4DA4-8DC6-1945962AEB9A}"/>
          </ac:cxnSpMkLst>
        </pc:cxnChg>
        <pc:cxnChg chg="mod topLvl">
          <ac:chgData name="Min XIE" userId="fcc84320-6c09-41e1-acdb-499b79a83508" providerId="ADAL" clId="{E5D97E01-BAB2-4C1A-8AD5-0F3A03E8F1F2}" dt="2020-04-13T07:25:18.459" v="3045" actId="164"/>
          <ac:cxnSpMkLst>
            <pc:docMk/>
            <pc:sldMk cId="3646792016" sldId="291"/>
            <ac:cxnSpMk id="98" creationId="{483A50A2-8692-437C-A9EC-26C932741132}"/>
          </ac:cxnSpMkLst>
        </pc:cxnChg>
        <pc:cxnChg chg="mod topLvl">
          <ac:chgData name="Min XIE" userId="fcc84320-6c09-41e1-acdb-499b79a83508" providerId="ADAL" clId="{E5D97E01-BAB2-4C1A-8AD5-0F3A03E8F1F2}" dt="2020-04-13T07:25:18.459" v="3045" actId="164"/>
          <ac:cxnSpMkLst>
            <pc:docMk/>
            <pc:sldMk cId="3646792016" sldId="291"/>
            <ac:cxnSpMk id="99" creationId="{D165AA63-A212-4AF5-AA92-AA23E8D37F7C}"/>
          </ac:cxnSpMkLst>
        </pc:cxnChg>
        <pc:cxnChg chg="add mod">
          <ac:chgData name="Min XIE" userId="fcc84320-6c09-41e1-acdb-499b79a83508" providerId="ADAL" clId="{E5D97E01-BAB2-4C1A-8AD5-0F3A03E8F1F2}" dt="2020-04-13T07:25:18.459" v="3045" actId="164"/>
          <ac:cxnSpMkLst>
            <pc:docMk/>
            <pc:sldMk cId="3646792016" sldId="291"/>
            <ac:cxnSpMk id="115" creationId="{9AE244FD-A562-41B9-B3AE-C871657416BB}"/>
          </ac:cxnSpMkLst>
        </pc:cxnChg>
      </pc:sldChg>
      <pc:sldChg chg="del">
        <pc:chgData name="Min XIE" userId="fcc84320-6c09-41e1-acdb-499b79a83508" providerId="ADAL" clId="{E5D97E01-BAB2-4C1A-8AD5-0F3A03E8F1F2}" dt="2020-04-12T13:05:53.222" v="27" actId="47"/>
        <pc:sldMkLst>
          <pc:docMk/>
          <pc:sldMk cId="2249129226" sldId="292"/>
        </pc:sldMkLst>
      </pc:sldChg>
      <pc:sldChg chg="addSp delSp modSp new mod modAnim">
        <pc:chgData name="Min XIE" userId="fcc84320-6c09-41e1-acdb-499b79a83508" providerId="ADAL" clId="{E5D97E01-BAB2-4C1A-8AD5-0F3A03E8F1F2}" dt="2020-04-13T08:08:05.388" v="3147"/>
        <pc:sldMkLst>
          <pc:docMk/>
          <pc:sldMk cId="3080903317" sldId="292"/>
        </pc:sldMkLst>
        <pc:spChg chg="mod">
          <ac:chgData name="Min XIE" userId="fcc84320-6c09-41e1-acdb-499b79a83508" providerId="ADAL" clId="{E5D97E01-BAB2-4C1A-8AD5-0F3A03E8F1F2}" dt="2020-04-13T08:07:33.755" v="3130" actId="20577"/>
          <ac:spMkLst>
            <pc:docMk/>
            <pc:sldMk cId="3080903317" sldId="292"/>
            <ac:spMk id="2" creationId="{EE80053A-D3A1-4428-8F0E-56EBA02666D3}"/>
          </ac:spMkLst>
        </pc:spChg>
        <pc:spChg chg="del">
          <ac:chgData name="Min XIE" userId="fcc84320-6c09-41e1-acdb-499b79a83508" providerId="ADAL" clId="{E5D97E01-BAB2-4C1A-8AD5-0F3A03E8F1F2}" dt="2020-04-12T17:06:39.197" v="843" actId="478"/>
          <ac:spMkLst>
            <pc:docMk/>
            <pc:sldMk cId="3080903317" sldId="292"/>
            <ac:spMk id="3" creationId="{5F9F5F95-90D2-440C-B313-720B864BDC73}"/>
          </ac:spMkLst>
        </pc:spChg>
        <pc:spChg chg="add mod">
          <ac:chgData name="Min XIE" userId="fcc84320-6c09-41e1-acdb-499b79a83508" providerId="ADAL" clId="{E5D97E01-BAB2-4C1A-8AD5-0F3A03E8F1F2}" dt="2020-04-12T17:16:08.722" v="1019" actId="1076"/>
          <ac:spMkLst>
            <pc:docMk/>
            <pc:sldMk cId="3080903317" sldId="292"/>
            <ac:spMk id="6" creationId="{BEC51A29-5C88-4E93-B07D-BB0210A48D0D}"/>
          </ac:spMkLst>
        </pc:spChg>
        <pc:spChg chg="add del mod">
          <ac:chgData name="Min XIE" userId="fcc84320-6c09-41e1-acdb-499b79a83508" providerId="ADAL" clId="{E5D97E01-BAB2-4C1A-8AD5-0F3A03E8F1F2}" dt="2020-04-12T17:07:31.274" v="849" actId="478"/>
          <ac:spMkLst>
            <pc:docMk/>
            <pc:sldMk cId="3080903317" sldId="292"/>
            <ac:spMk id="7" creationId="{340B82CF-9887-457E-B988-355E0214371D}"/>
          </ac:spMkLst>
        </pc:spChg>
        <pc:spChg chg="add del">
          <ac:chgData name="Min XIE" userId="fcc84320-6c09-41e1-acdb-499b79a83508" providerId="ADAL" clId="{E5D97E01-BAB2-4C1A-8AD5-0F3A03E8F1F2}" dt="2020-04-12T17:07:42.308" v="852" actId="478"/>
          <ac:spMkLst>
            <pc:docMk/>
            <pc:sldMk cId="3080903317" sldId="292"/>
            <ac:spMk id="8" creationId="{EFDD8103-130A-4B70-9E07-C003EA64C29B}"/>
          </ac:spMkLst>
        </pc:spChg>
        <pc:spChg chg="add mod">
          <ac:chgData name="Min XIE" userId="fcc84320-6c09-41e1-acdb-499b79a83508" providerId="ADAL" clId="{E5D97E01-BAB2-4C1A-8AD5-0F3A03E8F1F2}" dt="2020-04-12T17:16:08.722" v="1019" actId="1076"/>
          <ac:spMkLst>
            <pc:docMk/>
            <pc:sldMk cId="3080903317" sldId="292"/>
            <ac:spMk id="10" creationId="{609E6679-9B3B-4DE2-A5F6-447FE6C2C86A}"/>
          </ac:spMkLst>
        </pc:spChg>
        <pc:spChg chg="add mod">
          <ac:chgData name="Min XIE" userId="fcc84320-6c09-41e1-acdb-499b79a83508" providerId="ADAL" clId="{E5D97E01-BAB2-4C1A-8AD5-0F3A03E8F1F2}" dt="2020-04-13T08:07:07.593" v="3113" actId="1076"/>
          <ac:spMkLst>
            <pc:docMk/>
            <pc:sldMk cId="3080903317" sldId="292"/>
            <ac:spMk id="11" creationId="{C89EA93B-429F-4A81-8CBE-8F08238B4643}"/>
          </ac:spMkLst>
        </pc:spChg>
        <pc:spChg chg="add del mod">
          <ac:chgData name="Min XIE" userId="fcc84320-6c09-41e1-acdb-499b79a83508" providerId="ADAL" clId="{E5D97E01-BAB2-4C1A-8AD5-0F3A03E8F1F2}" dt="2020-04-12T17:09:18.087" v="883"/>
          <ac:spMkLst>
            <pc:docMk/>
            <pc:sldMk cId="3080903317" sldId="292"/>
            <ac:spMk id="12" creationId="{74E1B305-4F19-4B04-BDA1-1AD8EAEB3133}"/>
          </ac:spMkLst>
        </pc:spChg>
        <pc:spChg chg="add del">
          <ac:chgData name="Min XIE" userId="fcc84320-6c09-41e1-acdb-499b79a83508" providerId="ADAL" clId="{E5D97E01-BAB2-4C1A-8AD5-0F3A03E8F1F2}" dt="2020-04-12T17:09:18.079" v="881" actId="478"/>
          <ac:spMkLst>
            <pc:docMk/>
            <pc:sldMk cId="3080903317" sldId="292"/>
            <ac:spMk id="13" creationId="{C89EA93B-429F-4A81-8CBE-8F08238B4643}"/>
          </ac:spMkLst>
        </pc:spChg>
        <pc:spChg chg="add mod">
          <ac:chgData name="Min XIE" userId="fcc84320-6c09-41e1-acdb-499b79a83508" providerId="ADAL" clId="{E5D97E01-BAB2-4C1A-8AD5-0F3A03E8F1F2}" dt="2020-04-13T08:07:07.593" v="3113" actId="1076"/>
          <ac:spMkLst>
            <pc:docMk/>
            <pc:sldMk cId="3080903317" sldId="292"/>
            <ac:spMk id="14" creationId="{D5D1EBA7-56E9-439C-A4F6-1B3858D6DD1A}"/>
          </ac:spMkLst>
        </pc:spChg>
        <pc:spChg chg="add del">
          <ac:chgData name="Min XIE" userId="fcc84320-6c09-41e1-acdb-499b79a83508" providerId="ADAL" clId="{E5D97E01-BAB2-4C1A-8AD5-0F3A03E8F1F2}" dt="2020-04-12T17:12:26.969" v="916"/>
          <ac:spMkLst>
            <pc:docMk/>
            <pc:sldMk cId="3080903317" sldId="292"/>
            <ac:spMk id="15" creationId="{F19A0D5B-B68D-4E55-8DF6-F967E6186242}"/>
          </ac:spMkLst>
        </pc:spChg>
        <pc:spChg chg="add mod">
          <ac:chgData name="Min XIE" userId="fcc84320-6c09-41e1-acdb-499b79a83508" providerId="ADAL" clId="{E5D97E01-BAB2-4C1A-8AD5-0F3A03E8F1F2}" dt="2020-04-12T17:14:12.780" v="968" actId="1076"/>
          <ac:spMkLst>
            <pc:docMk/>
            <pc:sldMk cId="3080903317" sldId="292"/>
            <ac:spMk id="16" creationId="{1D2BB524-7529-495B-BC17-69B63BF95BE7}"/>
          </ac:spMkLst>
        </pc:spChg>
        <pc:spChg chg="add">
          <ac:chgData name="Min XIE" userId="fcc84320-6c09-41e1-acdb-499b79a83508" providerId="ADAL" clId="{E5D97E01-BAB2-4C1A-8AD5-0F3A03E8F1F2}" dt="2020-04-12T17:12:52.036" v="927"/>
          <ac:spMkLst>
            <pc:docMk/>
            <pc:sldMk cId="3080903317" sldId="292"/>
            <ac:spMk id="17" creationId="{0FF5B63B-FCC4-45A2-ADC8-C9FD5CD5A529}"/>
          </ac:spMkLst>
        </pc:spChg>
        <pc:spChg chg="add mod topLvl">
          <ac:chgData name="Min XIE" userId="fcc84320-6c09-41e1-acdb-499b79a83508" providerId="ADAL" clId="{E5D97E01-BAB2-4C1A-8AD5-0F3A03E8F1F2}" dt="2020-04-13T07:26:11.930" v="3053" actId="164"/>
          <ac:spMkLst>
            <pc:docMk/>
            <pc:sldMk cId="3080903317" sldId="292"/>
            <ac:spMk id="20" creationId="{12D99D92-EBB1-4E09-A786-29660BCBA958}"/>
          </ac:spMkLst>
        </pc:spChg>
        <pc:spChg chg="add mod topLvl">
          <ac:chgData name="Min XIE" userId="fcc84320-6c09-41e1-acdb-499b79a83508" providerId="ADAL" clId="{E5D97E01-BAB2-4C1A-8AD5-0F3A03E8F1F2}" dt="2020-04-13T07:26:11.930" v="3053" actId="164"/>
          <ac:spMkLst>
            <pc:docMk/>
            <pc:sldMk cId="3080903317" sldId="292"/>
            <ac:spMk id="21" creationId="{AE8BB0B2-9FD9-43F9-8256-82536110CBEA}"/>
          </ac:spMkLst>
        </pc:spChg>
        <pc:spChg chg="add mod topLvl">
          <ac:chgData name="Min XIE" userId="fcc84320-6c09-41e1-acdb-499b79a83508" providerId="ADAL" clId="{E5D97E01-BAB2-4C1A-8AD5-0F3A03E8F1F2}" dt="2020-04-13T07:26:11.930" v="3053" actId="164"/>
          <ac:spMkLst>
            <pc:docMk/>
            <pc:sldMk cId="3080903317" sldId="292"/>
            <ac:spMk id="22" creationId="{574DFB98-A109-4AF9-AA3F-5AC06A942151}"/>
          </ac:spMkLst>
        </pc:spChg>
        <pc:spChg chg="add mod topLvl">
          <ac:chgData name="Min XIE" userId="fcc84320-6c09-41e1-acdb-499b79a83508" providerId="ADAL" clId="{E5D97E01-BAB2-4C1A-8AD5-0F3A03E8F1F2}" dt="2020-04-13T07:26:11.930" v="3053" actId="164"/>
          <ac:spMkLst>
            <pc:docMk/>
            <pc:sldMk cId="3080903317" sldId="292"/>
            <ac:spMk id="23" creationId="{6BD5AB00-3129-4A0A-9CBE-E056BC7843A0}"/>
          </ac:spMkLst>
        </pc:spChg>
        <pc:spChg chg="add mod topLvl">
          <ac:chgData name="Min XIE" userId="fcc84320-6c09-41e1-acdb-499b79a83508" providerId="ADAL" clId="{E5D97E01-BAB2-4C1A-8AD5-0F3A03E8F1F2}" dt="2020-04-13T07:26:11.930" v="3053" actId="164"/>
          <ac:spMkLst>
            <pc:docMk/>
            <pc:sldMk cId="3080903317" sldId="292"/>
            <ac:spMk id="24" creationId="{EBC13C11-EB03-4E42-A815-C9B85FB54972}"/>
          </ac:spMkLst>
        </pc:spChg>
        <pc:spChg chg="add mod topLvl">
          <ac:chgData name="Min XIE" userId="fcc84320-6c09-41e1-acdb-499b79a83508" providerId="ADAL" clId="{E5D97E01-BAB2-4C1A-8AD5-0F3A03E8F1F2}" dt="2020-04-13T07:26:11.930" v="3053" actId="164"/>
          <ac:spMkLst>
            <pc:docMk/>
            <pc:sldMk cId="3080903317" sldId="292"/>
            <ac:spMk id="25" creationId="{2B042840-B4AD-4BE2-B6E8-090279504B79}"/>
          </ac:spMkLst>
        </pc:spChg>
        <pc:spChg chg="add mod topLvl">
          <ac:chgData name="Min XIE" userId="fcc84320-6c09-41e1-acdb-499b79a83508" providerId="ADAL" clId="{E5D97E01-BAB2-4C1A-8AD5-0F3A03E8F1F2}" dt="2020-04-13T07:26:11.930" v="3053" actId="164"/>
          <ac:spMkLst>
            <pc:docMk/>
            <pc:sldMk cId="3080903317" sldId="292"/>
            <ac:spMk id="26" creationId="{AABAD4F0-9D98-4288-BC73-784E5DFA4D1C}"/>
          </ac:spMkLst>
        </pc:spChg>
        <pc:spChg chg="add mod topLvl">
          <ac:chgData name="Min XIE" userId="fcc84320-6c09-41e1-acdb-499b79a83508" providerId="ADAL" clId="{E5D97E01-BAB2-4C1A-8AD5-0F3A03E8F1F2}" dt="2020-04-13T07:26:11.930" v="3053" actId="164"/>
          <ac:spMkLst>
            <pc:docMk/>
            <pc:sldMk cId="3080903317" sldId="292"/>
            <ac:spMk id="27" creationId="{09B8EB6E-CE20-4DF7-9DA6-D199F571569D}"/>
          </ac:spMkLst>
        </pc:spChg>
        <pc:spChg chg="add mod topLvl">
          <ac:chgData name="Min XIE" userId="fcc84320-6c09-41e1-acdb-499b79a83508" providerId="ADAL" clId="{E5D97E01-BAB2-4C1A-8AD5-0F3A03E8F1F2}" dt="2020-04-13T07:26:11.930" v="3053" actId="164"/>
          <ac:spMkLst>
            <pc:docMk/>
            <pc:sldMk cId="3080903317" sldId="292"/>
            <ac:spMk id="28" creationId="{099260EB-02AF-4BBC-9752-06CBCB73E07D}"/>
          </ac:spMkLst>
        </pc:spChg>
        <pc:spChg chg="add mod topLvl">
          <ac:chgData name="Min XIE" userId="fcc84320-6c09-41e1-acdb-499b79a83508" providerId="ADAL" clId="{E5D97E01-BAB2-4C1A-8AD5-0F3A03E8F1F2}" dt="2020-04-13T07:26:11.930" v="3053" actId="164"/>
          <ac:spMkLst>
            <pc:docMk/>
            <pc:sldMk cId="3080903317" sldId="292"/>
            <ac:spMk id="29" creationId="{007E247C-0C6C-44A1-A7F7-4CA6911E7453}"/>
          </ac:spMkLst>
        </pc:spChg>
        <pc:spChg chg="add mod topLvl">
          <ac:chgData name="Min XIE" userId="fcc84320-6c09-41e1-acdb-499b79a83508" providerId="ADAL" clId="{E5D97E01-BAB2-4C1A-8AD5-0F3A03E8F1F2}" dt="2020-04-13T07:26:11.930" v="3053" actId="164"/>
          <ac:spMkLst>
            <pc:docMk/>
            <pc:sldMk cId="3080903317" sldId="292"/>
            <ac:spMk id="30" creationId="{7FA3B8F1-95CA-462D-A213-E798C9DBBF89}"/>
          </ac:spMkLst>
        </pc:spChg>
        <pc:spChg chg="add mod topLvl">
          <ac:chgData name="Min XIE" userId="fcc84320-6c09-41e1-acdb-499b79a83508" providerId="ADAL" clId="{E5D97E01-BAB2-4C1A-8AD5-0F3A03E8F1F2}" dt="2020-04-13T07:26:11.930" v="3053" actId="164"/>
          <ac:spMkLst>
            <pc:docMk/>
            <pc:sldMk cId="3080903317" sldId="292"/>
            <ac:spMk id="31" creationId="{6D27AFD3-0EDC-41F3-BE65-B41117B39E81}"/>
          </ac:spMkLst>
        </pc:spChg>
        <pc:spChg chg="add mod topLvl">
          <ac:chgData name="Min XIE" userId="fcc84320-6c09-41e1-acdb-499b79a83508" providerId="ADAL" clId="{E5D97E01-BAB2-4C1A-8AD5-0F3A03E8F1F2}" dt="2020-04-13T07:26:11.930" v="3053" actId="164"/>
          <ac:spMkLst>
            <pc:docMk/>
            <pc:sldMk cId="3080903317" sldId="292"/>
            <ac:spMk id="32" creationId="{05A3AEB8-4C46-4B93-8EE2-FA0E2C6420F7}"/>
          </ac:spMkLst>
        </pc:spChg>
        <pc:spChg chg="add mod topLvl">
          <ac:chgData name="Min XIE" userId="fcc84320-6c09-41e1-acdb-499b79a83508" providerId="ADAL" clId="{E5D97E01-BAB2-4C1A-8AD5-0F3A03E8F1F2}" dt="2020-04-13T07:26:11.930" v="3053" actId="164"/>
          <ac:spMkLst>
            <pc:docMk/>
            <pc:sldMk cId="3080903317" sldId="292"/>
            <ac:spMk id="33" creationId="{D62BA2F1-56CA-43B6-A813-6FED2A1D9DF3}"/>
          </ac:spMkLst>
        </pc:spChg>
        <pc:spChg chg="add mod topLvl">
          <ac:chgData name="Min XIE" userId="fcc84320-6c09-41e1-acdb-499b79a83508" providerId="ADAL" clId="{E5D97E01-BAB2-4C1A-8AD5-0F3A03E8F1F2}" dt="2020-04-13T07:26:11.930" v="3053" actId="164"/>
          <ac:spMkLst>
            <pc:docMk/>
            <pc:sldMk cId="3080903317" sldId="292"/>
            <ac:spMk id="34" creationId="{56CA6214-6C4A-48B5-A260-4A89D25C172F}"/>
          </ac:spMkLst>
        </pc:spChg>
        <pc:spChg chg="add mod topLvl">
          <ac:chgData name="Min XIE" userId="fcc84320-6c09-41e1-acdb-499b79a83508" providerId="ADAL" clId="{E5D97E01-BAB2-4C1A-8AD5-0F3A03E8F1F2}" dt="2020-04-12T17:45:27.574" v="1335" actId="207"/>
          <ac:spMkLst>
            <pc:docMk/>
            <pc:sldMk cId="3080903317" sldId="292"/>
            <ac:spMk id="57" creationId="{52B10849-63AF-4B1D-A4AA-FD911EC5443F}"/>
          </ac:spMkLst>
        </pc:spChg>
        <pc:spChg chg="add mod">
          <ac:chgData name="Min XIE" userId="fcc84320-6c09-41e1-acdb-499b79a83508" providerId="ADAL" clId="{E5D97E01-BAB2-4C1A-8AD5-0F3A03E8F1F2}" dt="2020-04-13T07:26:11.930" v="3053" actId="164"/>
          <ac:spMkLst>
            <pc:docMk/>
            <pc:sldMk cId="3080903317" sldId="292"/>
            <ac:spMk id="59" creationId="{BE7A9A38-7A76-4FC9-8AC5-15A6244F6A99}"/>
          </ac:spMkLst>
        </pc:spChg>
        <pc:spChg chg="add mod">
          <ac:chgData name="Min XIE" userId="fcc84320-6c09-41e1-acdb-499b79a83508" providerId="ADAL" clId="{E5D97E01-BAB2-4C1A-8AD5-0F3A03E8F1F2}" dt="2020-04-13T08:08:00.966" v="3146" actId="1076"/>
          <ac:spMkLst>
            <pc:docMk/>
            <pc:sldMk cId="3080903317" sldId="292"/>
            <ac:spMk id="114" creationId="{DF5BA9C8-483B-4243-B8A8-5845DC1DA4B3}"/>
          </ac:spMkLst>
        </pc:spChg>
        <pc:grpChg chg="add del mod topLvl">
          <ac:chgData name="Min XIE" userId="fcc84320-6c09-41e1-acdb-499b79a83508" providerId="ADAL" clId="{E5D97E01-BAB2-4C1A-8AD5-0F3A03E8F1F2}" dt="2020-04-12T17:32:34.592" v="1226" actId="165"/>
          <ac:grpSpMkLst>
            <pc:docMk/>
            <pc:sldMk cId="3080903317" sldId="292"/>
            <ac:grpSpMk id="40" creationId="{BEAFE1B1-6BB8-4B8F-9FCE-4F9E2CAA6C50}"/>
          </ac:grpSpMkLst>
        </pc:grpChg>
        <pc:grpChg chg="add del mod">
          <ac:chgData name="Min XIE" userId="fcc84320-6c09-41e1-acdb-499b79a83508" providerId="ADAL" clId="{E5D97E01-BAB2-4C1A-8AD5-0F3A03E8F1F2}" dt="2020-04-12T17:30:33.144" v="1213" actId="165"/>
          <ac:grpSpMkLst>
            <pc:docMk/>
            <pc:sldMk cId="3080903317" sldId="292"/>
            <ac:grpSpMk id="58" creationId="{6F041CA2-1F2E-40F8-B880-C0FBD5F2F0E5}"/>
          </ac:grpSpMkLst>
        </pc:grpChg>
        <pc:grpChg chg="add del mod">
          <ac:chgData name="Min XIE" userId="fcc84320-6c09-41e1-acdb-499b79a83508" providerId="ADAL" clId="{E5D97E01-BAB2-4C1A-8AD5-0F3A03E8F1F2}" dt="2020-04-12T17:29:56.608" v="1212"/>
          <ac:grpSpMkLst>
            <pc:docMk/>
            <pc:sldMk cId="3080903317" sldId="292"/>
            <ac:grpSpMk id="60" creationId="{8D56010F-261B-4809-AA97-392AFDF9934B}"/>
          </ac:grpSpMkLst>
        </pc:grpChg>
        <pc:grpChg chg="mod">
          <ac:chgData name="Min XIE" userId="fcc84320-6c09-41e1-acdb-499b79a83508" providerId="ADAL" clId="{E5D97E01-BAB2-4C1A-8AD5-0F3A03E8F1F2}" dt="2020-04-12T17:29:55.667" v="1211"/>
          <ac:grpSpMkLst>
            <pc:docMk/>
            <pc:sldMk cId="3080903317" sldId="292"/>
            <ac:grpSpMk id="83" creationId="{131BEAD7-737E-4CCA-9D76-3BE4A17F41B2}"/>
          </ac:grpSpMkLst>
        </pc:grpChg>
        <pc:grpChg chg="add mod">
          <ac:chgData name="Min XIE" userId="fcc84320-6c09-41e1-acdb-499b79a83508" providerId="ADAL" clId="{E5D97E01-BAB2-4C1A-8AD5-0F3A03E8F1F2}" dt="2020-04-13T07:26:11.930" v="3053" actId="164"/>
          <ac:grpSpMkLst>
            <pc:docMk/>
            <pc:sldMk cId="3080903317" sldId="292"/>
            <ac:grpSpMk id="113" creationId="{41190CC2-EC44-4EBE-ACAF-EB094A919C16}"/>
          </ac:grpSpMkLst>
        </pc:grpChg>
        <pc:graphicFrameChg chg="add mod">
          <ac:chgData name="Min XIE" userId="fcc84320-6c09-41e1-acdb-499b79a83508" providerId="ADAL" clId="{E5D97E01-BAB2-4C1A-8AD5-0F3A03E8F1F2}" dt="2020-04-12T17:16:08.722" v="1019" actId="1076"/>
          <ac:graphicFrameMkLst>
            <pc:docMk/>
            <pc:sldMk cId="3080903317" sldId="292"/>
            <ac:graphicFrameMk id="5" creationId="{22D243CA-8E92-4531-9307-8CB1E04D4AA0}"/>
          </ac:graphicFrameMkLst>
        </pc:graphicFrameChg>
        <pc:graphicFrameChg chg="add mod modGraphic">
          <ac:chgData name="Min XIE" userId="fcc84320-6c09-41e1-acdb-499b79a83508" providerId="ADAL" clId="{E5D97E01-BAB2-4C1A-8AD5-0F3A03E8F1F2}" dt="2020-04-12T17:16:08.722" v="1019" actId="1076"/>
          <ac:graphicFrameMkLst>
            <pc:docMk/>
            <pc:sldMk cId="3080903317" sldId="292"/>
            <ac:graphicFrameMk id="9" creationId="{E00E7DE1-072C-4859-8BF0-C82EC8DE741C}"/>
          </ac:graphicFrameMkLst>
        </pc:graphicFrameChg>
        <pc:cxnChg chg="add mod topLvl">
          <ac:chgData name="Min XIE" userId="fcc84320-6c09-41e1-acdb-499b79a83508" providerId="ADAL" clId="{E5D97E01-BAB2-4C1A-8AD5-0F3A03E8F1F2}" dt="2020-04-13T07:26:11.930" v="3053" actId="164"/>
          <ac:cxnSpMkLst>
            <pc:docMk/>
            <pc:sldMk cId="3080903317" sldId="292"/>
            <ac:cxnSpMk id="18" creationId="{A82A5AE0-C26A-44F2-8DDA-C130B0080322}"/>
          </ac:cxnSpMkLst>
        </pc:cxnChg>
        <pc:cxnChg chg="add mod topLvl">
          <ac:chgData name="Min XIE" userId="fcc84320-6c09-41e1-acdb-499b79a83508" providerId="ADAL" clId="{E5D97E01-BAB2-4C1A-8AD5-0F3A03E8F1F2}" dt="2020-04-13T07:26:11.930" v="3053" actId="164"/>
          <ac:cxnSpMkLst>
            <pc:docMk/>
            <pc:sldMk cId="3080903317" sldId="292"/>
            <ac:cxnSpMk id="19" creationId="{70CBAADD-23E1-403E-8BE8-C319CCFAAB4E}"/>
          </ac:cxnSpMkLst>
        </pc:cxnChg>
        <pc:cxnChg chg="add mod topLvl">
          <ac:chgData name="Min XIE" userId="fcc84320-6c09-41e1-acdb-499b79a83508" providerId="ADAL" clId="{E5D97E01-BAB2-4C1A-8AD5-0F3A03E8F1F2}" dt="2020-04-13T07:26:11.930" v="3053" actId="164"/>
          <ac:cxnSpMkLst>
            <pc:docMk/>
            <pc:sldMk cId="3080903317" sldId="292"/>
            <ac:cxnSpMk id="35" creationId="{7EF3BA22-7B36-440A-81BC-80C20730DE17}"/>
          </ac:cxnSpMkLst>
        </pc:cxnChg>
        <pc:cxnChg chg="add mod topLvl">
          <ac:chgData name="Min XIE" userId="fcc84320-6c09-41e1-acdb-499b79a83508" providerId="ADAL" clId="{E5D97E01-BAB2-4C1A-8AD5-0F3A03E8F1F2}" dt="2020-04-13T07:26:11.930" v="3053" actId="164"/>
          <ac:cxnSpMkLst>
            <pc:docMk/>
            <pc:sldMk cId="3080903317" sldId="292"/>
            <ac:cxnSpMk id="36" creationId="{34363285-1467-43D5-807E-044B192DE2CB}"/>
          </ac:cxnSpMkLst>
        </pc:cxnChg>
        <pc:cxnChg chg="add mod topLvl">
          <ac:chgData name="Min XIE" userId="fcc84320-6c09-41e1-acdb-499b79a83508" providerId="ADAL" clId="{E5D97E01-BAB2-4C1A-8AD5-0F3A03E8F1F2}" dt="2020-04-13T07:26:11.930" v="3053" actId="164"/>
          <ac:cxnSpMkLst>
            <pc:docMk/>
            <pc:sldMk cId="3080903317" sldId="292"/>
            <ac:cxnSpMk id="37" creationId="{7A620091-B59E-44FB-8B5A-3056C2E0DCDE}"/>
          </ac:cxnSpMkLst>
        </pc:cxnChg>
        <pc:cxnChg chg="add mod topLvl">
          <ac:chgData name="Min XIE" userId="fcc84320-6c09-41e1-acdb-499b79a83508" providerId="ADAL" clId="{E5D97E01-BAB2-4C1A-8AD5-0F3A03E8F1F2}" dt="2020-04-13T07:26:11.930" v="3053" actId="164"/>
          <ac:cxnSpMkLst>
            <pc:docMk/>
            <pc:sldMk cId="3080903317" sldId="292"/>
            <ac:cxnSpMk id="38" creationId="{C3E9669D-1C99-4FFA-8A17-F36C80CDB108}"/>
          </ac:cxnSpMkLst>
        </pc:cxnChg>
        <pc:cxnChg chg="add mod topLvl">
          <ac:chgData name="Min XIE" userId="fcc84320-6c09-41e1-acdb-499b79a83508" providerId="ADAL" clId="{E5D97E01-BAB2-4C1A-8AD5-0F3A03E8F1F2}" dt="2020-04-13T07:26:11.930" v="3053" actId="164"/>
          <ac:cxnSpMkLst>
            <pc:docMk/>
            <pc:sldMk cId="3080903317" sldId="292"/>
            <ac:cxnSpMk id="39" creationId="{0E6F677E-2F7D-48C0-833C-8062702DB94C}"/>
          </ac:cxnSpMkLst>
        </pc:cxnChg>
        <pc:cxnChg chg="del mod topLvl">
          <ac:chgData name="Min XIE" userId="fcc84320-6c09-41e1-acdb-499b79a83508" providerId="ADAL" clId="{E5D97E01-BAB2-4C1A-8AD5-0F3A03E8F1F2}" dt="2020-04-12T17:32:37.791" v="1227" actId="478"/>
          <ac:cxnSpMkLst>
            <pc:docMk/>
            <pc:sldMk cId="3080903317" sldId="292"/>
            <ac:cxnSpMk id="41" creationId="{B89D9C97-D062-4735-BB22-482CDAC011B4}"/>
          </ac:cxnSpMkLst>
        </pc:cxnChg>
        <pc:cxnChg chg="del mod topLvl">
          <ac:chgData name="Min XIE" userId="fcc84320-6c09-41e1-acdb-499b79a83508" providerId="ADAL" clId="{E5D97E01-BAB2-4C1A-8AD5-0F3A03E8F1F2}" dt="2020-04-12T17:32:39.290" v="1228" actId="478"/>
          <ac:cxnSpMkLst>
            <pc:docMk/>
            <pc:sldMk cId="3080903317" sldId="292"/>
            <ac:cxnSpMk id="42" creationId="{C1CE43CC-B541-4B45-A002-1B294AC761EE}"/>
          </ac:cxnSpMkLst>
        </pc:cxnChg>
        <pc:cxnChg chg="del mod topLvl">
          <ac:chgData name="Min XIE" userId="fcc84320-6c09-41e1-acdb-499b79a83508" providerId="ADAL" clId="{E5D97E01-BAB2-4C1A-8AD5-0F3A03E8F1F2}" dt="2020-04-12T17:32:40.634" v="1229" actId="478"/>
          <ac:cxnSpMkLst>
            <pc:docMk/>
            <pc:sldMk cId="3080903317" sldId="292"/>
            <ac:cxnSpMk id="43" creationId="{FB9E46B3-8FF6-42F5-A8C8-3CEA6363AC3B}"/>
          </ac:cxnSpMkLst>
        </pc:cxnChg>
        <pc:cxnChg chg="del mod topLvl">
          <ac:chgData name="Min XIE" userId="fcc84320-6c09-41e1-acdb-499b79a83508" providerId="ADAL" clId="{E5D97E01-BAB2-4C1A-8AD5-0F3A03E8F1F2}" dt="2020-04-12T17:32:42.287" v="1230" actId="478"/>
          <ac:cxnSpMkLst>
            <pc:docMk/>
            <pc:sldMk cId="3080903317" sldId="292"/>
            <ac:cxnSpMk id="44" creationId="{5EFFFDF9-B2E8-4E69-8A84-199D3665C77B}"/>
          </ac:cxnSpMkLst>
        </pc:cxnChg>
        <pc:cxnChg chg="del mod topLvl">
          <ac:chgData name="Min XIE" userId="fcc84320-6c09-41e1-acdb-499b79a83508" providerId="ADAL" clId="{E5D97E01-BAB2-4C1A-8AD5-0F3A03E8F1F2}" dt="2020-04-12T17:32:43.179" v="1232" actId="478"/>
          <ac:cxnSpMkLst>
            <pc:docMk/>
            <pc:sldMk cId="3080903317" sldId="292"/>
            <ac:cxnSpMk id="45" creationId="{E17A792D-B22B-45ED-A89A-78A141226472}"/>
          </ac:cxnSpMkLst>
        </pc:cxnChg>
        <pc:cxnChg chg="mod topLvl">
          <ac:chgData name="Min XIE" userId="fcc84320-6c09-41e1-acdb-499b79a83508" providerId="ADAL" clId="{E5D97E01-BAB2-4C1A-8AD5-0F3A03E8F1F2}" dt="2020-04-13T07:26:11.930" v="3053" actId="164"/>
          <ac:cxnSpMkLst>
            <pc:docMk/>
            <pc:sldMk cId="3080903317" sldId="292"/>
            <ac:cxnSpMk id="46" creationId="{844A77AD-E875-452F-A332-7272E8B58896}"/>
          </ac:cxnSpMkLst>
        </pc:cxnChg>
        <pc:cxnChg chg="mod topLvl">
          <ac:chgData name="Min XIE" userId="fcc84320-6c09-41e1-acdb-499b79a83508" providerId="ADAL" clId="{E5D97E01-BAB2-4C1A-8AD5-0F3A03E8F1F2}" dt="2020-04-13T07:26:11.930" v="3053" actId="164"/>
          <ac:cxnSpMkLst>
            <pc:docMk/>
            <pc:sldMk cId="3080903317" sldId="292"/>
            <ac:cxnSpMk id="47" creationId="{A942CAD7-36D4-4532-8822-A063F01574D2}"/>
          </ac:cxnSpMkLst>
        </pc:cxnChg>
        <pc:cxnChg chg="mod topLvl">
          <ac:chgData name="Min XIE" userId="fcc84320-6c09-41e1-acdb-499b79a83508" providerId="ADAL" clId="{E5D97E01-BAB2-4C1A-8AD5-0F3A03E8F1F2}" dt="2020-04-13T07:26:11.930" v="3053" actId="164"/>
          <ac:cxnSpMkLst>
            <pc:docMk/>
            <pc:sldMk cId="3080903317" sldId="292"/>
            <ac:cxnSpMk id="48" creationId="{F4A3F66B-3ADA-4ED1-ABEB-2633BD2EEE6D}"/>
          </ac:cxnSpMkLst>
        </pc:cxnChg>
        <pc:cxnChg chg="mod topLvl">
          <ac:chgData name="Min XIE" userId="fcc84320-6c09-41e1-acdb-499b79a83508" providerId="ADAL" clId="{E5D97E01-BAB2-4C1A-8AD5-0F3A03E8F1F2}" dt="2020-04-13T07:26:11.930" v="3053" actId="164"/>
          <ac:cxnSpMkLst>
            <pc:docMk/>
            <pc:sldMk cId="3080903317" sldId="292"/>
            <ac:cxnSpMk id="49" creationId="{765571A2-8AB0-4612-A692-5F2479275012}"/>
          </ac:cxnSpMkLst>
        </pc:cxnChg>
        <pc:cxnChg chg="mod topLvl">
          <ac:chgData name="Min XIE" userId="fcc84320-6c09-41e1-acdb-499b79a83508" providerId="ADAL" clId="{E5D97E01-BAB2-4C1A-8AD5-0F3A03E8F1F2}" dt="2020-04-13T07:26:11.930" v="3053" actId="164"/>
          <ac:cxnSpMkLst>
            <pc:docMk/>
            <pc:sldMk cId="3080903317" sldId="292"/>
            <ac:cxnSpMk id="50" creationId="{EDFC6CB4-E0DA-4214-A75E-382DC24F49A4}"/>
          </ac:cxnSpMkLst>
        </pc:cxnChg>
        <pc:cxnChg chg="mod topLvl">
          <ac:chgData name="Min XIE" userId="fcc84320-6c09-41e1-acdb-499b79a83508" providerId="ADAL" clId="{E5D97E01-BAB2-4C1A-8AD5-0F3A03E8F1F2}" dt="2020-04-13T07:26:11.930" v="3053" actId="164"/>
          <ac:cxnSpMkLst>
            <pc:docMk/>
            <pc:sldMk cId="3080903317" sldId="292"/>
            <ac:cxnSpMk id="51" creationId="{3BD433C2-4892-4A71-9E5C-04E869DCF800}"/>
          </ac:cxnSpMkLst>
        </pc:cxnChg>
        <pc:cxnChg chg="mod topLvl">
          <ac:chgData name="Min XIE" userId="fcc84320-6c09-41e1-acdb-499b79a83508" providerId="ADAL" clId="{E5D97E01-BAB2-4C1A-8AD5-0F3A03E8F1F2}" dt="2020-04-13T07:26:11.930" v="3053" actId="164"/>
          <ac:cxnSpMkLst>
            <pc:docMk/>
            <pc:sldMk cId="3080903317" sldId="292"/>
            <ac:cxnSpMk id="52" creationId="{0D369314-6A2E-4E59-80EE-4B1430F4639A}"/>
          </ac:cxnSpMkLst>
        </pc:cxnChg>
        <pc:cxnChg chg="mod topLvl">
          <ac:chgData name="Min XIE" userId="fcc84320-6c09-41e1-acdb-499b79a83508" providerId="ADAL" clId="{E5D97E01-BAB2-4C1A-8AD5-0F3A03E8F1F2}" dt="2020-04-13T07:26:11.930" v="3053" actId="164"/>
          <ac:cxnSpMkLst>
            <pc:docMk/>
            <pc:sldMk cId="3080903317" sldId="292"/>
            <ac:cxnSpMk id="53" creationId="{D62EADBB-6DD8-4B44-9101-95AEAF034E1A}"/>
          </ac:cxnSpMkLst>
        </pc:cxnChg>
        <pc:cxnChg chg="mod topLvl">
          <ac:chgData name="Min XIE" userId="fcc84320-6c09-41e1-acdb-499b79a83508" providerId="ADAL" clId="{E5D97E01-BAB2-4C1A-8AD5-0F3A03E8F1F2}" dt="2020-04-13T07:26:11.930" v="3053" actId="164"/>
          <ac:cxnSpMkLst>
            <pc:docMk/>
            <pc:sldMk cId="3080903317" sldId="292"/>
            <ac:cxnSpMk id="54" creationId="{86382FDF-9D55-4ACD-8533-3E24813CD1FD}"/>
          </ac:cxnSpMkLst>
        </pc:cxnChg>
        <pc:cxnChg chg="mod topLvl">
          <ac:chgData name="Min XIE" userId="fcc84320-6c09-41e1-acdb-499b79a83508" providerId="ADAL" clId="{E5D97E01-BAB2-4C1A-8AD5-0F3A03E8F1F2}" dt="2020-04-13T07:26:11.930" v="3053" actId="164"/>
          <ac:cxnSpMkLst>
            <pc:docMk/>
            <pc:sldMk cId="3080903317" sldId="292"/>
            <ac:cxnSpMk id="55" creationId="{135D5F73-5B64-4989-BF3F-3C7BE9E41734}"/>
          </ac:cxnSpMkLst>
        </pc:cxnChg>
        <pc:cxnChg chg="mod topLvl">
          <ac:chgData name="Min XIE" userId="fcc84320-6c09-41e1-acdb-499b79a83508" providerId="ADAL" clId="{E5D97E01-BAB2-4C1A-8AD5-0F3A03E8F1F2}" dt="2020-04-13T07:26:11.930" v="3053" actId="164"/>
          <ac:cxnSpMkLst>
            <pc:docMk/>
            <pc:sldMk cId="3080903317" sldId="292"/>
            <ac:cxnSpMk id="56" creationId="{284FB544-A3A8-471E-92CF-8AE912CDB1CF}"/>
          </ac:cxnSpMkLst>
        </pc:cxnChg>
      </pc:sldChg>
      <pc:sldChg chg="addSp delSp modSp new mod modAnim">
        <pc:chgData name="Min XIE" userId="fcc84320-6c09-41e1-acdb-499b79a83508" providerId="ADAL" clId="{E5D97E01-BAB2-4C1A-8AD5-0F3A03E8F1F2}" dt="2020-04-13T08:09:04.396" v="3151" actId="20577"/>
        <pc:sldMkLst>
          <pc:docMk/>
          <pc:sldMk cId="2305685653" sldId="293"/>
        </pc:sldMkLst>
        <pc:spChg chg="mod">
          <ac:chgData name="Min XIE" userId="fcc84320-6c09-41e1-acdb-499b79a83508" providerId="ADAL" clId="{E5D97E01-BAB2-4C1A-8AD5-0F3A03E8F1F2}" dt="2020-04-12T17:26:27.196" v="1121"/>
          <ac:spMkLst>
            <pc:docMk/>
            <pc:sldMk cId="2305685653" sldId="293"/>
            <ac:spMk id="2" creationId="{4493B673-25D8-4831-A995-0CBAE9FD0AAE}"/>
          </ac:spMkLst>
        </pc:spChg>
        <pc:spChg chg="del mod">
          <ac:chgData name="Min XIE" userId="fcc84320-6c09-41e1-acdb-499b79a83508" providerId="ADAL" clId="{E5D97E01-BAB2-4C1A-8AD5-0F3A03E8F1F2}" dt="2020-04-12T17:29:28.666" v="1204" actId="478"/>
          <ac:spMkLst>
            <pc:docMk/>
            <pc:sldMk cId="2305685653" sldId="293"/>
            <ac:spMk id="3" creationId="{0FF5B63B-FCC4-45A2-ADC8-C9FD5CD5A529}"/>
          </ac:spMkLst>
        </pc:spChg>
        <pc:spChg chg="add mod">
          <ac:chgData name="Min XIE" userId="fcc84320-6c09-41e1-acdb-499b79a83508" providerId="ADAL" clId="{E5D97E01-BAB2-4C1A-8AD5-0F3A03E8F1F2}" dt="2020-04-13T08:09:04.396" v="3151" actId="20577"/>
          <ac:spMkLst>
            <pc:docMk/>
            <pc:sldMk cId="2305685653" sldId="293"/>
            <ac:spMk id="5" creationId="{C7F42E8C-A458-41DD-99C8-73123883BB46}"/>
          </ac:spMkLst>
        </pc:spChg>
        <pc:spChg chg="add del">
          <ac:chgData name="Min XIE" userId="fcc84320-6c09-41e1-acdb-499b79a83508" providerId="ADAL" clId="{E5D97E01-BAB2-4C1A-8AD5-0F3A03E8F1F2}" dt="2020-04-12T17:29:32.337" v="1206"/>
          <ac:spMkLst>
            <pc:docMk/>
            <pc:sldMk cId="2305685653" sldId="293"/>
            <ac:spMk id="8" creationId="{54F8D223-9E0A-467B-881D-73A9E7CAC78B}"/>
          </ac:spMkLst>
        </pc:spChg>
        <pc:spChg chg="add del">
          <ac:chgData name="Min XIE" userId="fcc84320-6c09-41e1-acdb-499b79a83508" providerId="ADAL" clId="{E5D97E01-BAB2-4C1A-8AD5-0F3A03E8F1F2}" dt="2020-04-12T17:29:32.337" v="1206"/>
          <ac:spMkLst>
            <pc:docMk/>
            <pc:sldMk cId="2305685653" sldId="293"/>
            <ac:spMk id="9" creationId="{00FC5C56-1246-429C-BBC8-41F9A1CD9AA3}"/>
          </ac:spMkLst>
        </pc:spChg>
        <pc:spChg chg="add del">
          <ac:chgData name="Min XIE" userId="fcc84320-6c09-41e1-acdb-499b79a83508" providerId="ADAL" clId="{E5D97E01-BAB2-4C1A-8AD5-0F3A03E8F1F2}" dt="2020-04-12T17:29:32.337" v="1206"/>
          <ac:spMkLst>
            <pc:docMk/>
            <pc:sldMk cId="2305685653" sldId="293"/>
            <ac:spMk id="10" creationId="{8F1A50E5-F0B5-4DDC-B4BF-53A77738272F}"/>
          </ac:spMkLst>
        </pc:spChg>
        <pc:spChg chg="add del">
          <ac:chgData name="Min XIE" userId="fcc84320-6c09-41e1-acdb-499b79a83508" providerId="ADAL" clId="{E5D97E01-BAB2-4C1A-8AD5-0F3A03E8F1F2}" dt="2020-04-12T17:29:32.337" v="1206"/>
          <ac:spMkLst>
            <pc:docMk/>
            <pc:sldMk cId="2305685653" sldId="293"/>
            <ac:spMk id="11" creationId="{52CC13E5-761C-45AE-9290-FF15D088F384}"/>
          </ac:spMkLst>
        </pc:spChg>
        <pc:spChg chg="add del">
          <ac:chgData name="Min XIE" userId="fcc84320-6c09-41e1-acdb-499b79a83508" providerId="ADAL" clId="{E5D97E01-BAB2-4C1A-8AD5-0F3A03E8F1F2}" dt="2020-04-12T17:29:32.337" v="1206"/>
          <ac:spMkLst>
            <pc:docMk/>
            <pc:sldMk cId="2305685653" sldId="293"/>
            <ac:spMk id="12" creationId="{5C70657E-49BE-4F77-A66D-31C43A5D8342}"/>
          </ac:spMkLst>
        </pc:spChg>
        <pc:spChg chg="add del">
          <ac:chgData name="Min XIE" userId="fcc84320-6c09-41e1-acdb-499b79a83508" providerId="ADAL" clId="{E5D97E01-BAB2-4C1A-8AD5-0F3A03E8F1F2}" dt="2020-04-12T17:29:32.337" v="1206"/>
          <ac:spMkLst>
            <pc:docMk/>
            <pc:sldMk cId="2305685653" sldId="293"/>
            <ac:spMk id="13" creationId="{25B47D92-4A8B-41A5-AF3E-FA28571B5E01}"/>
          </ac:spMkLst>
        </pc:spChg>
        <pc:spChg chg="add del">
          <ac:chgData name="Min XIE" userId="fcc84320-6c09-41e1-acdb-499b79a83508" providerId="ADAL" clId="{E5D97E01-BAB2-4C1A-8AD5-0F3A03E8F1F2}" dt="2020-04-12T17:29:32.337" v="1206"/>
          <ac:spMkLst>
            <pc:docMk/>
            <pc:sldMk cId="2305685653" sldId="293"/>
            <ac:spMk id="14" creationId="{F9B99DE6-21A1-4FAC-9DDB-3716F705A0B6}"/>
          </ac:spMkLst>
        </pc:spChg>
        <pc:spChg chg="add del">
          <ac:chgData name="Min XIE" userId="fcc84320-6c09-41e1-acdb-499b79a83508" providerId="ADAL" clId="{E5D97E01-BAB2-4C1A-8AD5-0F3A03E8F1F2}" dt="2020-04-12T17:29:32.337" v="1206"/>
          <ac:spMkLst>
            <pc:docMk/>
            <pc:sldMk cId="2305685653" sldId="293"/>
            <ac:spMk id="15" creationId="{2BB141D8-411C-4CF4-B5EC-2CADCF9A5005}"/>
          </ac:spMkLst>
        </pc:spChg>
        <pc:spChg chg="add del">
          <ac:chgData name="Min XIE" userId="fcc84320-6c09-41e1-acdb-499b79a83508" providerId="ADAL" clId="{E5D97E01-BAB2-4C1A-8AD5-0F3A03E8F1F2}" dt="2020-04-12T17:29:32.337" v="1206"/>
          <ac:spMkLst>
            <pc:docMk/>
            <pc:sldMk cId="2305685653" sldId="293"/>
            <ac:spMk id="16" creationId="{04DB0047-45A1-4C61-987C-3D77352C30FD}"/>
          </ac:spMkLst>
        </pc:spChg>
        <pc:spChg chg="add del">
          <ac:chgData name="Min XIE" userId="fcc84320-6c09-41e1-acdb-499b79a83508" providerId="ADAL" clId="{E5D97E01-BAB2-4C1A-8AD5-0F3A03E8F1F2}" dt="2020-04-12T17:29:32.337" v="1206"/>
          <ac:spMkLst>
            <pc:docMk/>
            <pc:sldMk cId="2305685653" sldId="293"/>
            <ac:spMk id="17" creationId="{868B7730-C943-473D-A4C2-3A661FE03E31}"/>
          </ac:spMkLst>
        </pc:spChg>
        <pc:spChg chg="add del">
          <ac:chgData name="Min XIE" userId="fcc84320-6c09-41e1-acdb-499b79a83508" providerId="ADAL" clId="{E5D97E01-BAB2-4C1A-8AD5-0F3A03E8F1F2}" dt="2020-04-12T17:29:32.337" v="1206"/>
          <ac:spMkLst>
            <pc:docMk/>
            <pc:sldMk cId="2305685653" sldId="293"/>
            <ac:spMk id="18" creationId="{66D5C191-B8C8-4E69-B0B0-C7D0BF42B3B3}"/>
          </ac:spMkLst>
        </pc:spChg>
        <pc:spChg chg="add del">
          <ac:chgData name="Min XIE" userId="fcc84320-6c09-41e1-acdb-499b79a83508" providerId="ADAL" clId="{E5D97E01-BAB2-4C1A-8AD5-0F3A03E8F1F2}" dt="2020-04-12T17:29:32.337" v="1206"/>
          <ac:spMkLst>
            <pc:docMk/>
            <pc:sldMk cId="2305685653" sldId="293"/>
            <ac:spMk id="19" creationId="{3DAE1E05-EED4-4C14-9C3A-3950785FB000}"/>
          </ac:spMkLst>
        </pc:spChg>
        <pc:spChg chg="add del">
          <ac:chgData name="Min XIE" userId="fcc84320-6c09-41e1-acdb-499b79a83508" providerId="ADAL" clId="{E5D97E01-BAB2-4C1A-8AD5-0F3A03E8F1F2}" dt="2020-04-12T17:29:32.337" v="1206"/>
          <ac:spMkLst>
            <pc:docMk/>
            <pc:sldMk cId="2305685653" sldId="293"/>
            <ac:spMk id="20" creationId="{A6E06BC1-F6AE-4DB2-976B-7933F38FA63D}"/>
          </ac:spMkLst>
        </pc:spChg>
        <pc:spChg chg="add del">
          <ac:chgData name="Min XIE" userId="fcc84320-6c09-41e1-acdb-499b79a83508" providerId="ADAL" clId="{E5D97E01-BAB2-4C1A-8AD5-0F3A03E8F1F2}" dt="2020-04-12T17:29:32.337" v="1206"/>
          <ac:spMkLst>
            <pc:docMk/>
            <pc:sldMk cId="2305685653" sldId="293"/>
            <ac:spMk id="21" creationId="{AD934AD4-E6BF-4BFF-8E32-BDD611CA7059}"/>
          </ac:spMkLst>
        </pc:spChg>
        <pc:spChg chg="add del">
          <ac:chgData name="Min XIE" userId="fcc84320-6c09-41e1-acdb-499b79a83508" providerId="ADAL" clId="{E5D97E01-BAB2-4C1A-8AD5-0F3A03E8F1F2}" dt="2020-04-12T17:29:32.337" v="1206"/>
          <ac:spMkLst>
            <pc:docMk/>
            <pc:sldMk cId="2305685653" sldId="293"/>
            <ac:spMk id="22" creationId="{64DDED54-910D-43D6-8A6D-66551D8A2723}"/>
          </ac:spMkLst>
        </pc:spChg>
        <pc:spChg chg="add del">
          <ac:chgData name="Min XIE" userId="fcc84320-6c09-41e1-acdb-499b79a83508" providerId="ADAL" clId="{E5D97E01-BAB2-4C1A-8AD5-0F3A03E8F1F2}" dt="2020-04-12T17:29:32.337" v="1206"/>
          <ac:spMkLst>
            <pc:docMk/>
            <pc:sldMk cId="2305685653" sldId="293"/>
            <ac:spMk id="41" creationId="{F899CBED-8433-41C6-B11C-0644A167D6DC}"/>
          </ac:spMkLst>
        </pc:spChg>
        <pc:spChg chg="add del mod topLvl">
          <ac:chgData name="Min XIE" userId="fcc84320-6c09-41e1-acdb-499b79a83508" providerId="ADAL" clId="{E5D97E01-BAB2-4C1A-8AD5-0F3A03E8F1F2}" dt="2020-04-12T17:40:23.571" v="1310" actId="164"/>
          <ac:spMkLst>
            <pc:docMk/>
            <pc:sldMk cId="2305685653" sldId="293"/>
            <ac:spMk id="44" creationId="{E70C8830-C219-4068-AEF3-F43700FA7965}"/>
          </ac:spMkLst>
        </pc:spChg>
        <pc:spChg chg="add del mod topLvl">
          <ac:chgData name="Min XIE" userId="fcc84320-6c09-41e1-acdb-499b79a83508" providerId="ADAL" clId="{E5D97E01-BAB2-4C1A-8AD5-0F3A03E8F1F2}" dt="2020-04-12T17:40:23.571" v="1310" actId="164"/>
          <ac:spMkLst>
            <pc:docMk/>
            <pc:sldMk cId="2305685653" sldId="293"/>
            <ac:spMk id="45" creationId="{AE0B2895-04A7-4B45-95E9-73D02FE16B3C}"/>
          </ac:spMkLst>
        </pc:spChg>
        <pc:spChg chg="add mod topLvl">
          <ac:chgData name="Min XIE" userId="fcc84320-6c09-41e1-acdb-499b79a83508" providerId="ADAL" clId="{E5D97E01-BAB2-4C1A-8AD5-0F3A03E8F1F2}" dt="2020-04-12T17:40:23.571" v="1310" actId="164"/>
          <ac:spMkLst>
            <pc:docMk/>
            <pc:sldMk cId="2305685653" sldId="293"/>
            <ac:spMk id="46" creationId="{ACCA51C4-7BE0-422F-A6CF-44BFF4E39466}"/>
          </ac:spMkLst>
        </pc:spChg>
        <pc:spChg chg="add mod topLvl">
          <ac:chgData name="Min XIE" userId="fcc84320-6c09-41e1-acdb-499b79a83508" providerId="ADAL" clId="{E5D97E01-BAB2-4C1A-8AD5-0F3A03E8F1F2}" dt="2020-04-12T17:40:23.571" v="1310" actId="164"/>
          <ac:spMkLst>
            <pc:docMk/>
            <pc:sldMk cId="2305685653" sldId="293"/>
            <ac:spMk id="47" creationId="{00FD2F2C-0BFB-4587-9716-8DB613A42AE4}"/>
          </ac:spMkLst>
        </pc:spChg>
        <pc:spChg chg="add mod topLvl">
          <ac:chgData name="Min XIE" userId="fcc84320-6c09-41e1-acdb-499b79a83508" providerId="ADAL" clId="{E5D97E01-BAB2-4C1A-8AD5-0F3A03E8F1F2}" dt="2020-04-12T17:40:23.571" v="1310" actId="164"/>
          <ac:spMkLst>
            <pc:docMk/>
            <pc:sldMk cId="2305685653" sldId="293"/>
            <ac:spMk id="48" creationId="{DFBBBCB4-C8D6-44F7-A677-8A36806B3488}"/>
          </ac:spMkLst>
        </pc:spChg>
        <pc:spChg chg="add mod topLvl">
          <ac:chgData name="Min XIE" userId="fcc84320-6c09-41e1-acdb-499b79a83508" providerId="ADAL" clId="{E5D97E01-BAB2-4C1A-8AD5-0F3A03E8F1F2}" dt="2020-04-12T17:40:23.571" v="1310" actId="164"/>
          <ac:spMkLst>
            <pc:docMk/>
            <pc:sldMk cId="2305685653" sldId="293"/>
            <ac:spMk id="49" creationId="{4AC30AA0-969D-4BDB-9509-101B2C6078FA}"/>
          </ac:spMkLst>
        </pc:spChg>
        <pc:spChg chg="add mod topLvl">
          <ac:chgData name="Min XIE" userId="fcc84320-6c09-41e1-acdb-499b79a83508" providerId="ADAL" clId="{E5D97E01-BAB2-4C1A-8AD5-0F3A03E8F1F2}" dt="2020-04-12T17:40:23.571" v="1310" actId="164"/>
          <ac:spMkLst>
            <pc:docMk/>
            <pc:sldMk cId="2305685653" sldId="293"/>
            <ac:spMk id="50" creationId="{9473FA13-5D0C-439F-B596-66A5BF00D5DA}"/>
          </ac:spMkLst>
        </pc:spChg>
        <pc:spChg chg="add mod topLvl">
          <ac:chgData name="Min XIE" userId="fcc84320-6c09-41e1-acdb-499b79a83508" providerId="ADAL" clId="{E5D97E01-BAB2-4C1A-8AD5-0F3A03E8F1F2}" dt="2020-04-12T17:40:23.571" v="1310" actId="164"/>
          <ac:spMkLst>
            <pc:docMk/>
            <pc:sldMk cId="2305685653" sldId="293"/>
            <ac:spMk id="51" creationId="{6BA9A60D-AA72-4A68-B5BC-61C704CD653A}"/>
          </ac:spMkLst>
        </pc:spChg>
        <pc:spChg chg="add mod topLvl">
          <ac:chgData name="Min XIE" userId="fcc84320-6c09-41e1-acdb-499b79a83508" providerId="ADAL" clId="{E5D97E01-BAB2-4C1A-8AD5-0F3A03E8F1F2}" dt="2020-04-12T17:40:23.571" v="1310" actId="164"/>
          <ac:spMkLst>
            <pc:docMk/>
            <pc:sldMk cId="2305685653" sldId="293"/>
            <ac:spMk id="52" creationId="{4CC61579-27D8-4E21-8D33-DE58CB37829B}"/>
          </ac:spMkLst>
        </pc:spChg>
        <pc:spChg chg="add mod topLvl">
          <ac:chgData name="Min XIE" userId="fcc84320-6c09-41e1-acdb-499b79a83508" providerId="ADAL" clId="{E5D97E01-BAB2-4C1A-8AD5-0F3A03E8F1F2}" dt="2020-04-12T17:40:23.571" v="1310" actId="164"/>
          <ac:spMkLst>
            <pc:docMk/>
            <pc:sldMk cId="2305685653" sldId="293"/>
            <ac:spMk id="53" creationId="{59C0F30C-3283-493C-AFCB-5516D13E453D}"/>
          </ac:spMkLst>
        </pc:spChg>
        <pc:spChg chg="add mod topLvl">
          <ac:chgData name="Min XIE" userId="fcc84320-6c09-41e1-acdb-499b79a83508" providerId="ADAL" clId="{E5D97E01-BAB2-4C1A-8AD5-0F3A03E8F1F2}" dt="2020-04-12T17:40:23.571" v="1310" actId="164"/>
          <ac:spMkLst>
            <pc:docMk/>
            <pc:sldMk cId="2305685653" sldId="293"/>
            <ac:spMk id="54" creationId="{EB4AA051-6CEC-494B-B5C8-69D86881CCC5}"/>
          </ac:spMkLst>
        </pc:spChg>
        <pc:spChg chg="add mod topLvl">
          <ac:chgData name="Min XIE" userId="fcc84320-6c09-41e1-acdb-499b79a83508" providerId="ADAL" clId="{E5D97E01-BAB2-4C1A-8AD5-0F3A03E8F1F2}" dt="2020-04-12T17:40:23.571" v="1310" actId="164"/>
          <ac:spMkLst>
            <pc:docMk/>
            <pc:sldMk cId="2305685653" sldId="293"/>
            <ac:spMk id="55" creationId="{4FCEF0D7-A4A5-4845-AF3C-684D04DA2DAB}"/>
          </ac:spMkLst>
        </pc:spChg>
        <pc:spChg chg="add mod topLvl">
          <ac:chgData name="Min XIE" userId="fcc84320-6c09-41e1-acdb-499b79a83508" providerId="ADAL" clId="{E5D97E01-BAB2-4C1A-8AD5-0F3A03E8F1F2}" dt="2020-04-12T17:40:23.571" v="1310" actId="164"/>
          <ac:spMkLst>
            <pc:docMk/>
            <pc:sldMk cId="2305685653" sldId="293"/>
            <ac:spMk id="56" creationId="{DA51A852-1E13-4808-9294-81E966F80417}"/>
          </ac:spMkLst>
        </pc:spChg>
        <pc:spChg chg="add mod topLvl">
          <ac:chgData name="Min XIE" userId="fcc84320-6c09-41e1-acdb-499b79a83508" providerId="ADAL" clId="{E5D97E01-BAB2-4C1A-8AD5-0F3A03E8F1F2}" dt="2020-04-12T17:40:23.571" v="1310" actId="164"/>
          <ac:spMkLst>
            <pc:docMk/>
            <pc:sldMk cId="2305685653" sldId="293"/>
            <ac:spMk id="57" creationId="{52345E9B-2D30-4468-ABBE-BEC59ADF0092}"/>
          </ac:spMkLst>
        </pc:spChg>
        <pc:spChg chg="add mod topLvl">
          <ac:chgData name="Min XIE" userId="fcc84320-6c09-41e1-acdb-499b79a83508" providerId="ADAL" clId="{E5D97E01-BAB2-4C1A-8AD5-0F3A03E8F1F2}" dt="2020-04-12T17:40:23.571" v="1310" actId="164"/>
          <ac:spMkLst>
            <pc:docMk/>
            <pc:sldMk cId="2305685653" sldId="293"/>
            <ac:spMk id="58" creationId="{F5DB4154-1783-408C-A262-0E1EF4F1DC15}"/>
          </ac:spMkLst>
        </pc:spChg>
        <pc:spChg chg="add mod">
          <ac:chgData name="Min XIE" userId="fcc84320-6c09-41e1-acdb-499b79a83508" providerId="ADAL" clId="{E5D97E01-BAB2-4C1A-8AD5-0F3A03E8F1F2}" dt="2020-04-12T17:46:19.125" v="1345" actId="14100"/>
          <ac:spMkLst>
            <pc:docMk/>
            <pc:sldMk cId="2305685653" sldId="293"/>
            <ac:spMk id="77" creationId="{430A9BC4-5BB3-4B2D-88BF-BB80E91DDCBE}"/>
          </ac:spMkLst>
        </pc:spChg>
        <pc:spChg chg="add del mod">
          <ac:chgData name="Min XIE" userId="fcc84320-6c09-41e1-acdb-499b79a83508" providerId="ADAL" clId="{E5D97E01-BAB2-4C1A-8AD5-0F3A03E8F1F2}" dt="2020-04-12T17:35:47.204" v="1259"/>
          <ac:spMkLst>
            <pc:docMk/>
            <pc:sldMk cId="2305685653" sldId="293"/>
            <ac:spMk id="78" creationId="{13D77785-8A5E-4390-BCA5-B022040FB32E}"/>
          </ac:spMkLst>
        </pc:spChg>
        <pc:spChg chg="add del mod">
          <ac:chgData name="Min XIE" userId="fcc84320-6c09-41e1-acdb-499b79a83508" providerId="ADAL" clId="{E5D97E01-BAB2-4C1A-8AD5-0F3A03E8F1F2}" dt="2020-04-12T17:35:47.204" v="1259"/>
          <ac:spMkLst>
            <pc:docMk/>
            <pc:sldMk cId="2305685653" sldId="293"/>
            <ac:spMk id="79" creationId="{86B55FCE-CB6C-4A4E-AEAD-320A2A38967C}"/>
          </ac:spMkLst>
        </pc:spChg>
        <pc:spChg chg="add del mod">
          <ac:chgData name="Min XIE" userId="fcc84320-6c09-41e1-acdb-499b79a83508" providerId="ADAL" clId="{E5D97E01-BAB2-4C1A-8AD5-0F3A03E8F1F2}" dt="2020-04-12T17:35:47.204" v="1259"/>
          <ac:spMkLst>
            <pc:docMk/>
            <pc:sldMk cId="2305685653" sldId="293"/>
            <ac:spMk id="80" creationId="{2FBC3DCA-5519-490B-A708-EF0FFC2B2794}"/>
          </ac:spMkLst>
        </pc:spChg>
        <pc:spChg chg="add del mod">
          <ac:chgData name="Min XIE" userId="fcc84320-6c09-41e1-acdb-499b79a83508" providerId="ADAL" clId="{E5D97E01-BAB2-4C1A-8AD5-0F3A03E8F1F2}" dt="2020-04-12T17:35:47.204" v="1259"/>
          <ac:spMkLst>
            <pc:docMk/>
            <pc:sldMk cId="2305685653" sldId="293"/>
            <ac:spMk id="81" creationId="{B9C30E89-0505-4A95-B4E1-ABCE0B07EE18}"/>
          </ac:spMkLst>
        </pc:spChg>
        <pc:spChg chg="add del mod">
          <ac:chgData name="Min XIE" userId="fcc84320-6c09-41e1-acdb-499b79a83508" providerId="ADAL" clId="{E5D97E01-BAB2-4C1A-8AD5-0F3A03E8F1F2}" dt="2020-04-12T17:35:47.204" v="1259"/>
          <ac:spMkLst>
            <pc:docMk/>
            <pc:sldMk cId="2305685653" sldId="293"/>
            <ac:spMk id="82" creationId="{C44BDA5F-2D60-428C-BE96-E25798D96385}"/>
          </ac:spMkLst>
        </pc:spChg>
        <pc:spChg chg="add del mod">
          <ac:chgData name="Min XIE" userId="fcc84320-6c09-41e1-acdb-499b79a83508" providerId="ADAL" clId="{E5D97E01-BAB2-4C1A-8AD5-0F3A03E8F1F2}" dt="2020-04-12T17:35:47.204" v="1259"/>
          <ac:spMkLst>
            <pc:docMk/>
            <pc:sldMk cId="2305685653" sldId="293"/>
            <ac:spMk id="83" creationId="{33AE0D8D-A222-4AE5-9B18-D2AFF299D8CA}"/>
          </ac:spMkLst>
        </pc:spChg>
        <pc:spChg chg="add del mod">
          <ac:chgData name="Min XIE" userId="fcc84320-6c09-41e1-acdb-499b79a83508" providerId="ADAL" clId="{E5D97E01-BAB2-4C1A-8AD5-0F3A03E8F1F2}" dt="2020-04-12T17:35:47.204" v="1259"/>
          <ac:spMkLst>
            <pc:docMk/>
            <pc:sldMk cId="2305685653" sldId="293"/>
            <ac:spMk id="84" creationId="{2D3B6BCD-7A7E-4A62-ABAE-F5EB81A8D931}"/>
          </ac:spMkLst>
        </pc:spChg>
        <pc:spChg chg="add del mod">
          <ac:chgData name="Min XIE" userId="fcc84320-6c09-41e1-acdb-499b79a83508" providerId="ADAL" clId="{E5D97E01-BAB2-4C1A-8AD5-0F3A03E8F1F2}" dt="2020-04-12T17:38:28.812" v="1287" actId="478"/>
          <ac:spMkLst>
            <pc:docMk/>
            <pc:sldMk cId="2305685653" sldId="293"/>
            <ac:spMk id="108" creationId="{EAE4F0E4-BC6D-47CA-95CA-E5270B519111}"/>
          </ac:spMkLst>
        </pc:spChg>
        <pc:spChg chg="add del mod">
          <ac:chgData name="Min XIE" userId="fcc84320-6c09-41e1-acdb-499b79a83508" providerId="ADAL" clId="{E5D97E01-BAB2-4C1A-8AD5-0F3A03E8F1F2}" dt="2020-04-12T17:38:22.338" v="1285" actId="478"/>
          <ac:spMkLst>
            <pc:docMk/>
            <pc:sldMk cId="2305685653" sldId="293"/>
            <ac:spMk id="109" creationId="{D3A36E43-45EF-4B0E-9D36-311E0E71E945}"/>
          </ac:spMkLst>
        </pc:spChg>
        <pc:spChg chg="add mod topLvl">
          <ac:chgData name="Min XIE" userId="fcc84320-6c09-41e1-acdb-499b79a83508" providerId="ADAL" clId="{E5D97E01-BAB2-4C1A-8AD5-0F3A03E8F1F2}" dt="2020-04-12T17:42:58.612" v="1321" actId="164"/>
          <ac:spMkLst>
            <pc:docMk/>
            <pc:sldMk cId="2305685653" sldId="293"/>
            <ac:spMk id="110" creationId="{3445D9C5-1CF3-49A6-833D-80ADF225E821}"/>
          </ac:spMkLst>
        </pc:spChg>
        <pc:spChg chg="add mod topLvl">
          <ac:chgData name="Min XIE" userId="fcc84320-6c09-41e1-acdb-499b79a83508" providerId="ADAL" clId="{E5D97E01-BAB2-4C1A-8AD5-0F3A03E8F1F2}" dt="2020-04-12T17:42:58.612" v="1321" actId="164"/>
          <ac:spMkLst>
            <pc:docMk/>
            <pc:sldMk cId="2305685653" sldId="293"/>
            <ac:spMk id="111" creationId="{DE5F9B3F-A0BF-47C9-9BC1-6CED0A0379DF}"/>
          </ac:spMkLst>
        </pc:spChg>
        <pc:spChg chg="add mod topLvl">
          <ac:chgData name="Min XIE" userId="fcc84320-6c09-41e1-acdb-499b79a83508" providerId="ADAL" clId="{E5D97E01-BAB2-4C1A-8AD5-0F3A03E8F1F2}" dt="2020-04-12T17:42:58.612" v="1321" actId="164"/>
          <ac:spMkLst>
            <pc:docMk/>
            <pc:sldMk cId="2305685653" sldId="293"/>
            <ac:spMk id="112" creationId="{BEFCA50E-4C86-4A3E-9E2C-3D151CF61E4A}"/>
          </ac:spMkLst>
        </pc:spChg>
        <pc:spChg chg="add mod topLvl">
          <ac:chgData name="Min XIE" userId="fcc84320-6c09-41e1-acdb-499b79a83508" providerId="ADAL" clId="{E5D97E01-BAB2-4C1A-8AD5-0F3A03E8F1F2}" dt="2020-04-12T17:42:58.612" v="1321" actId="164"/>
          <ac:spMkLst>
            <pc:docMk/>
            <pc:sldMk cId="2305685653" sldId="293"/>
            <ac:spMk id="113" creationId="{69FEACC1-9AEC-4C75-8ED2-8EF8FCA74B7C}"/>
          </ac:spMkLst>
        </pc:spChg>
        <pc:spChg chg="add mod topLvl">
          <ac:chgData name="Min XIE" userId="fcc84320-6c09-41e1-acdb-499b79a83508" providerId="ADAL" clId="{E5D97E01-BAB2-4C1A-8AD5-0F3A03E8F1F2}" dt="2020-04-12T17:42:58.612" v="1321" actId="164"/>
          <ac:spMkLst>
            <pc:docMk/>
            <pc:sldMk cId="2305685653" sldId="293"/>
            <ac:spMk id="114" creationId="{0A5DFD40-A718-4510-9114-5D72F4C51727}"/>
          </ac:spMkLst>
        </pc:spChg>
        <pc:spChg chg="add mod topLvl">
          <ac:chgData name="Min XIE" userId="fcc84320-6c09-41e1-acdb-499b79a83508" providerId="ADAL" clId="{E5D97E01-BAB2-4C1A-8AD5-0F3A03E8F1F2}" dt="2020-04-12T17:42:58.612" v="1321" actId="164"/>
          <ac:spMkLst>
            <pc:docMk/>
            <pc:sldMk cId="2305685653" sldId="293"/>
            <ac:spMk id="115" creationId="{DFE24B03-7898-4474-B25E-3E2F6F14828D}"/>
          </ac:spMkLst>
        </pc:spChg>
        <pc:spChg chg="add mod topLvl">
          <ac:chgData name="Min XIE" userId="fcc84320-6c09-41e1-acdb-499b79a83508" providerId="ADAL" clId="{E5D97E01-BAB2-4C1A-8AD5-0F3A03E8F1F2}" dt="2020-04-12T17:59:03.177" v="1611" actId="207"/>
          <ac:spMkLst>
            <pc:docMk/>
            <pc:sldMk cId="2305685653" sldId="293"/>
            <ac:spMk id="116" creationId="{B2B636AC-3BE8-4E5E-A5DB-A65693D90A36}"/>
          </ac:spMkLst>
        </pc:spChg>
        <pc:spChg chg="add mod topLvl">
          <ac:chgData name="Min XIE" userId="fcc84320-6c09-41e1-acdb-499b79a83508" providerId="ADAL" clId="{E5D97E01-BAB2-4C1A-8AD5-0F3A03E8F1F2}" dt="2020-04-12T17:59:03.177" v="1611" actId="207"/>
          <ac:spMkLst>
            <pc:docMk/>
            <pc:sldMk cId="2305685653" sldId="293"/>
            <ac:spMk id="117" creationId="{30CE2CDA-F286-44C8-B823-259A9B24B4E9}"/>
          </ac:spMkLst>
        </pc:spChg>
        <pc:spChg chg="add mod topLvl">
          <ac:chgData name="Min XIE" userId="fcc84320-6c09-41e1-acdb-499b79a83508" providerId="ADAL" clId="{E5D97E01-BAB2-4C1A-8AD5-0F3A03E8F1F2}" dt="2020-04-12T17:59:03.177" v="1611" actId="207"/>
          <ac:spMkLst>
            <pc:docMk/>
            <pc:sldMk cId="2305685653" sldId="293"/>
            <ac:spMk id="118" creationId="{06E9E7A4-BF71-49C4-ACF3-ABF895DA403A}"/>
          </ac:spMkLst>
        </pc:spChg>
        <pc:spChg chg="add mod topLvl">
          <ac:chgData name="Min XIE" userId="fcc84320-6c09-41e1-acdb-499b79a83508" providerId="ADAL" clId="{E5D97E01-BAB2-4C1A-8AD5-0F3A03E8F1F2}" dt="2020-04-12T17:59:03.177" v="1611" actId="207"/>
          <ac:spMkLst>
            <pc:docMk/>
            <pc:sldMk cId="2305685653" sldId="293"/>
            <ac:spMk id="119" creationId="{AF318FD4-6C69-488E-9B1C-1B91EF6F821A}"/>
          </ac:spMkLst>
        </pc:spChg>
        <pc:spChg chg="add mod topLvl">
          <ac:chgData name="Min XIE" userId="fcc84320-6c09-41e1-acdb-499b79a83508" providerId="ADAL" clId="{E5D97E01-BAB2-4C1A-8AD5-0F3A03E8F1F2}" dt="2020-04-12T17:59:03.177" v="1611" actId="207"/>
          <ac:spMkLst>
            <pc:docMk/>
            <pc:sldMk cId="2305685653" sldId="293"/>
            <ac:spMk id="120" creationId="{5240A0AB-F954-4DD1-97DA-9B76DC08F022}"/>
          </ac:spMkLst>
        </pc:spChg>
        <pc:spChg chg="add del mod topLvl">
          <ac:chgData name="Min XIE" userId="fcc84320-6c09-41e1-acdb-499b79a83508" providerId="ADAL" clId="{E5D97E01-BAB2-4C1A-8AD5-0F3A03E8F1F2}" dt="2020-04-12T17:59:03.177" v="1611" actId="207"/>
          <ac:spMkLst>
            <pc:docMk/>
            <pc:sldMk cId="2305685653" sldId="293"/>
            <ac:spMk id="121" creationId="{56733CE6-2648-4F0E-A720-696F088532FD}"/>
          </ac:spMkLst>
        </pc:spChg>
        <pc:spChg chg="add del mod">
          <ac:chgData name="Min XIE" userId="fcc84320-6c09-41e1-acdb-499b79a83508" providerId="ADAL" clId="{E5D97E01-BAB2-4C1A-8AD5-0F3A03E8F1F2}" dt="2020-04-12T17:38:26.017" v="1286" actId="478"/>
          <ac:spMkLst>
            <pc:docMk/>
            <pc:sldMk cId="2305685653" sldId="293"/>
            <ac:spMk id="122" creationId="{DB1EBA4C-9636-4F75-A353-018D12C94358}"/>
          </ac:spMkLst>
        </pc:spChg>
        <pc:spChg chg="add mod topLvl">
          <ac:chgData name="Min XIE" userId="fcc84320-6c09-41e1-acdb-499b79a83508" providerId="ADAL" clId="{E5D97E01-BAB2-4C1A-8AD5-0F3A03E8F1F2}" dt="2020-04-12T17:44:15.103" v="1328" actId="164"/>
          <ac:spMkLst>
            <pc:docMk/>
            <pc:sldMk cId="2305685653" sldId="293"/>
            <ac:spMk id="142" creationId="{CA17B243-DD1C-4701-A86E-EB6593E4A1CB}"/>
          </ac:spMkLst>
        </pc:spChg>
        <pc:spChg chg="add mod topLvl">
          <ac:chgData name="Min XIE" userId="fcc84320-6c09-41e1-acdb-499b79a83508" providerId="ADAL" clId="{E5D97E01-BAB2-4C1A-8AD5-0F3A03E8F1F2}" dt="2020-04-12T17:44:15.103" v="1328" actId="164"/>
          <ac:spMkLst>
            <pc:docMk/>
            <pc:sldMk cId="2305685653" sldId="293"/>
            <ac:spMk id="143" creationId="{FB8BCD8E-B825-400C-BC08-96CEAB2A99C3}"/>
          </ac:spMkLst>
        </pc:spChg>
        <pc:spChg chg="add mod topLvl">
          <ac:chgData name="Min XIE" userId="fcc84320-6c09-41e1-acdb-499b79a83508" providerId="ADAL" clId="{E5D97E01-BAB2-4C1A-8AD5-0F3A03E8F1F2}" dt="2020-04-12T17:44:15.103" v="1328" actId="164"/>
          <ac:spMkLst>
            <pc:docMk/>
            <pc:sldMk cId="2305685653" sldId="293"/>
            <ac:spMk id="144" creationId="{6FA5430C-0DF5-4A1A-B4AF-6E3B8C172238}"/>
          </ac:spMkLst>
        </pc:spChg>
        <pc:spChg chg="add mod topLvl">
          <ac:chgData name="Min XIE" userId="fcc84320-6c09-41e1-acdb-499b79a83508" providerId="ADAL" clId="{E5D97E01-BAB2-4C1A-8AD5-0F3A03E8F1F2}" dt="2020-04-12T17:45:19.126" v="1334" actId="207"/>
          <ac:spMkLst>
            <pc:docMk/>
            <pc:sldMk cId="2305685653" sldId="293"/>
            <ac:spMk id="145" creationId="{FC59C61D-297A-40D3-9C72-C2C260FB0668}"/>
          </ac:spMkLst>
        </pc:spChg>
        <pc:spChg chg="add mod">
          <ac:chgData name="Min XIE" userId="fcc84320-6c09-41e1-acdb-499b79a83508" providerId="ADAL" clId="{E5D97E01-BAB2-4C1A-8AD5-0F3A03E8F1F2}" dt="2020-04-12T17:50:38.949" v="1403" actId="14100"/>
          <ac:spMkLst>
            <pc:docMk/>
            <pc:sldMk cId="2305685653" sldId="293"/>
            <ac:spMk id="151" creationId="{89FC17A0-1A66-4464-89F9-FDCE848C6B3F}"/>
          </ac:spMkLst>
        </pc:spChg>
        <pc:grpChg chg="add del mod">
          <ac:chgData name="Min XIE" userId="fcc84320-6c09-41e1-acdb-499b79a83508" providerId="ADAL" clId="{E5D97E01-BAB2-4C1A-8AD5-0F3A03E8F1F2}" dt="2020-04-12T17:38:56.297" v="1292" actId="165"/>
          <ac:grpSpMkLst>
            <pc:docMk/>
            <pc:sldMk cId="2305685653" sldId="293"/>
            <ac:grpSpMk id="105" creationId="{EE1BBB28-0672-4CCA-B5E9-7DE73519078C}"/>
          </ac:grpSpMkLst>
        </pc:grpChg>
        <pc:grpChg chg="add mod">
          <ac:chgData name="Min XIE" userId="fcc84320-6c09-41e1-acdb-499b79a83508" providerId="ADAL" clId="{E5D97E01-BAB2-4C1A-8AD5-0F3A03E8F1F2}" dt="2020-04-12T17:46:19.125" v="1345" actId="14100"/>
          <ac:grpSpMkLst>
            <pc:docMk/>
            <pc:sldMk cId="2305685653" sldId="293"/>
            <ac:grpSpMk id="146" creationId="{5364B242-92B0-4FB8-A634-CD244A6A3A63}"/>
          </ac:grpSpMkLst>
        </pc:grpChg>
        <pc:grpChg chg="add del mod">
          <ac:chgData name="Min XIE" userId="fcc84320-6c09-41e1-acdb-499b79a83508" providerId="ADAL" clId="{E5D97E01-BAB2-4C1A-8AD5-0F3A03E8F1F2}" dt="2020-04-12T17:42:46.710" v="1320" actId="165"/>
          <ac:grpSpMkLst>
            <pc:docMk/>
            <pc:sldMk cId="2305685653" sldId="293"/>
            <ac:grpSpMk id="147" creationId="{7BA2B85D-DFDD-4FAC-94A6-0168892AD4D4}"/>
          </ac:grpSpMkLst>
        </pc:grpChg>
        <pc:grpChg chg="add mod">
          <ac:chgData name="Min XIE" userId="fcc84320-6c09-41e1-acdb-499b79a83508" providerId="ADAL" clId="{E5D97E01-BAB2-4C1A-8AD5-0F3A03E8F1F2}" dt="2020-04-12T17:59:03.177" v="1611" actId="207"/>
          <ac:grpSpMkLst>
            <pc:docMk/>
            <pc:sldMk cId="2305685653" sldId="293"/>
            <ac:grpSpMk id="148" creationId="{1701FAE6-69C0-4337-9F8C-665D3788765D}"/>
          </ac:grpSpMkLst>
        </pc:grpChg>
        <pc:grpChg chg="add mod">
          <ac:chgData name="Min XIE" userId="fcc84320-6c09-41e1-acdb-499b79a83508" providerId="ADAL" clId="{E5D97E01-BAB2-4C1A-8AD5-0F3A03E8F1F2}" dt="2020-04-12T17:59:03.177" v="1611" actId="207"/>
          <ac:grpSpMkLst>
            <pc:docMk/>
            <pc:sldMk cId="2305685653" sldId="293"/>
            <ac:grpSpMk id="149" creationId="{D2D171AB-0330-42A5-80B4-6850434AE559}"/>
          </ac:grpSpMkLst>
        </pc:grpChg>
        <pc:grpChg chg="add mod">
          <ac:chgData name="Min XIE" userId="fcc84320-6c09-41e1-acdb-499b79a83508" providerId="ADAL" clId="{E5D97E01-BAB2-4C1A-8AD5-0F3A03E8F1F2}" dt="2020-04-12T17:59:03.177" v="1611" actId="207"/>
          <ac:grpSpMkLst>
            <pc:docMk/>
            <pc:sldMk cId="2305685653" sldId="293"/>
            <ac:grpSpMk id="150" creationId="{F39D900F-7E9B-49B2-AB54-1E78E7C38A02}"/>
          </ac:grpSpMkLst>
        </pc:grpChg>
        <pc:cxnChg chg="add del">
          <ac:chgData name="Min XIE" userId="fcc84320-6c09-41e1-acdb-499b79a83508" providerId="ADAL" clId="{E5D97E01-BAB2-4C1A-8AD5-0F3A03E8F1F2}" dt="2020-04-12T17:29:32.337" v="1206"/>
          <ac:cxnSpMkLst>
            <pc:docMk/>
            <pc:sldMk cId="2305685653" sldId="293"/>
            <ac:cxnSpMk id="6" creationId="{3AB71867-8AC3-4CE9-A124-B067374713B2}"/>
          </ac:cxnSpMkLst>
        </pc:cxnChg>
        <pc:cxnChg chg="add del">
          <ac:chgData name="Min XIE" userId="fcc84320-6c09-41e1-acdb-499b79a83508" providerId="ADAL" clId="{E5D97E01-BAB2-4C1A-8AD5-0F3A03E8F1F2}" dt="2020-04-12T17:29:32.337" v="1206"/>
          <ac:cxnSpMkLst>
            <pc:docMk/>
            <pc:sldMk cId="2305685653" sldId="293"/>
            <ac:cxnSpMk id="7" creationId="{47627776-8FF1-4B86-BB40-8F33598428BD}"/>
          </ac:cxnSpMkLst>
        </pc:cxnChg>
        <pc:cxnChg chg="add del">
          <ac:chgData name="Min XIE" userId="fcc84320-6c09-41e1-acdb-499b79a83508" providerId="ADAL" clId="{E5D97E01-BAB2-4C1A-8AD5-0F3A03E8F1F2}" dt="2020-04-12T17:29:32.337" v="1206"/>
          <ac:cxnSpMkLst>
            <pc:docMk/>
            <pc:sldMk cId="2305685653" sldId="293"/>
            <ac:cxnSpMk id="23" creationId="{6F05C87C-3AD2-44C2-A010-96EC9AB73E48}"/>
          </ac:cxnSpMkLst>
        </pc:cxnChg>
        <pc:cxnChg chg="add del">
          <ac:chgData name="Min XIE" userId="fcc84320-6c09-41e1-acdb-499b79a83508" providerId="ADAL" clId="{E5D97E01-BAB2-4C1A-8AD5-0F3A03E8F1F2}" dt="2020-04-12T17:29:32.337" v="1206"/>
          <ac:cxnSpMkLst>
            <pc:docMk/>
            <pc:sldMk cId="2305685653" sldId="293"/>
            <ac:cxnSpMk id="24" creationId="{2346D1AE-7AC1-4CB2-8908-5D648EF75BD8}"/>
          </ac:cxnSpMkLst>
        </pc:cxnChg>
        <pc:cxnChg chg="add del">
          <ac:chgData name="Min XIE" userId="fcc84320-6c09-41e1-acdb-499b79a83508" providerId="ADAL" clId="{E5D97E01-BAB2-4C1A-8AD5-0F3A03E8F1F2}" dt="2020-04-12T17:29:32.337" v="1206"/>
          <ac:cxnSpMkLst>
            <pc:docMk/>
            <pc:sldMk cId="2305685653" sldId="293"/>
            <ac:cxnSpMk id="25" creationId="{46064435-413A-4DD6-9A8C-AFDFB3C3EBB0}"/>
          </ac:cxnSpMkLst>
        </pc:cxnChg>
        <pc:cxnChg chg="add del">
          <ac:chgData name="Min XIE" userId="fcc84320-6c09-41e1-acdb-499b79a83508" providerId="ADAL" clId="{E5D97E01-BAB2-4C1A-8AD5-0F3A03E8F1F2}" dt="2020-04-12T17:29:32.337" v="1206"/>
          <ac:cxnSpMkLst>
            <pc:docMk/>
            <pc:sldMk cId="2305685653" sldId="293"/>
            <ac:cxnSpMk id="26" creationId="{08DD00F6-28A1-4A92-AC73-E261C44B8A5B}"/>
          </ac:cxnSpMkLst>
        </pc:cxnChg>
        <pc:cxnChg chg="add del">
          <ac:chgData name="Min XIE" userId="fcc84320-6c09-41e1-acdb-499b79a83508" providerId="ADAL" clId="{E5D97E01-BAB2-4C1A-8AD5-0F3A03E8F1F2}" dt="2020-04-12T17:29:32.337" v="1206"/>
          <ac:cxnSpMkLst>
            <pc:docMk/>
            <pc:sldMk cId="2305685653" sldId="293"/>
            <ac:cxnSpMk id="27" creationId="{9A3DAF8B-5695-4902-9BC6-7A31AB6943FA}"/>
          </ac:cxnSpMkLst>
        </pc:cxnChg>
        <pc:cxnChg chg="add del">
          <ac:chgData name="Min XIE" userId="fcc84320-6c09-41e1-acdb-499b79a83508" providerId="ADAL" clId="{E5D97E01-BAB2-4C1A-8AD5-0F3A03E8F1F2}" dt="2020-04-12T17:29:32.337" v="1206"/>
          <ac:cxnSpMkLst>
            <pc:docMk/>
            <pc:sldMk cId="2305685653" sldId="293"/>
            <ac:cxnSpMk id="28" creationId="{B69FAB42-E175-48EF-8F36-D08FA3500DB2}"/>
          </ac:cxnSpMkLst>
        </pc:cxnChg>
        <pc:cxnChg chg="add del">
          <ac:chgData name="Min XIE" userId="fcc84320-6c09-41e1-acdb-499b79a83508" providerId="ADAL" clId="{E5D97E01-BAB2-4C1A-8AD5-0F3A03E8F1F2}" dt="2020-04-12T17:29:32.337" v="1206"/>
          <ac:cxnSpMkLst>
            <pc:docMk/>
            <pc:sldMk cId="2305685653" sldId="293"/>
            <ac:cxnSpMk id="29" creationId="{6B7F2F4C-887E-4E06-A94E-75F1253AF7C1}"/>
          </ac:cxnSpMkLst>
        </pc:cxnChg>
        <pc:cxnChg chg="add del">
          <ac:chgData name="Min XIE" userId="fcc84320-6c09-41e1-acdb-499b79a83508" providerId="ADAL" clId="{E5D97E01-BAB2-4C1A-8AD5-0F3A03E8F1F2}" dt="2020-04-12T17:29:32.337" v="1206"/>
          <ac:cxnSpMkLst>
            <pc:docMk/>
            <pc:sldMk cId="2305685653" sldId="293"/>
            <ac:cxnSpMk id="30" creationId="{96329873-1C27-4F6A-800B-FF11EA347A54}"/>
          </ac:cxnSpMkLst>
        </pc:cxnChg>
        <pc:cxnChg chg="add del">
          <ac:chgData name="Min XIE" userId="fcc84320-6c09-41e1-acdb-499b79a83508" providerId="ADAL" clId="{E5D97E01-BAB2-4C1A-8AD5-0F3A03E8F1F2}" dt="2020-04-12T17:29:32.337" v="1206"/>
          <ac:cxnSpMkLst>
            <pc:docMk/>
            <pc:sldMk cId="2305685653" sldId="293"/>
            <ac:cxnSpMk id="31" creationId="{B400CB6A-C58B-479C-8F02-06BA34FD3B70}"/>
          </ac:cxnSpMkLst>
        </pc:cxnChg>
        <pc:cxnChg chg="add del">
          <ac:chgData name="Min XIE" userId="fcc84320-6c09-41e1-acdb-499b79a83508" providerId="ADAL" clId="{E5D97E01-BAB2-4C1A-8AD5-0F3A03E8F1F2}" dt="2020-04-12T17:29:32.337" v="1206"/>
          <ac:cxnSpMkLst>
            <pc:docMk/>
            <pc:sldMk cId="2305685653" sldId="293"/>
            <ac:cxnSpMk id="32" creationId="{C549B266-FD3C-4FF1-B5F1-13C55ACC445F}"/>
          </ac:cxnSpMkLst>
        </pc:cxnChg>
        <pc:cxnChg chg="add del">
          <ac:chgData name="Min XIE" userId="fcc84320-6c09-41e1-acdb-499b79a83508" providerId="ADAL" clId="{E5D97E01-BAB2-4C1A-8AD5-0F3A03E8F1F2}" dt="2020-04-12T17:29:32.337" v="1206"/>
          <ac:cxnSpMkLst>
            <pc:docMk/>
            <pc:sldMk cId="2305685653" sldId="293"/>
            <ac:cxnSpMk id="33" creationId="{DB902F25-7BA7-42E0-8FD4-2BAFABF96622}"/>
          </ac:cxnSpMkLst>
        </pc:cxnChg>
        <pc:cxnChg chg="add del">
          <ac:chgData name="Min XIE" userId="fcc84320-6c09-41e1-acdb-499b79a83508" providerId="ADAL" clId="{E5D97E01-BAB2-4C1A-8AD5-0F3A03E8F1F2}" dt="2020-04-12T17:29:32.337" v="1206"/>
          <ac:cxnSpMkLst>
            <pc:docMk/>
            <pc:sldMk cId="2305685653" sldId="293"/>
            <ac:cxnSpMk id="34" creationId="{734BB58D-6A35-46B1-A512-D580FBF34AB3}"/>
          </ac:cxnSpMkLst>
        </pc:cxnChg>
        <pc:cxnChg chg="add del">
          <ac:chgData name="Min XIE" userId="fcc84320-6c09-41e1-acdb-499b79a83508" providerId="ADAL" clId="{E5D97E01-BAB2-4C1A-8AD5-0F3A03E8F1F2}" dt="2020-04-12T17:29:32.337" v="1206"/>
          <ac:cxnSpMkLst>
            <pc:docMk/>
            <pc:sldMk cId="2305685653" sldId="293"/>
            <ac:cxnSpMk id="35" creationId="{EE88BE5E-0E61-452B-A27A-5C777BFAC170}"/>
          </ac:cxnSpMkLst>
        </pc:cxnChg>
        <pc:cxnChg chg="add del">
          <ac:chgData name="Min XIE" userId="fcc84320-6c09-41e1-acdb-499b79a83508" providerId="ADAL" clId="{E5D97E01-BAB2-4C1A-8AD5-0F3A03E8F1F2}" dt="2020-04-12T17:29:32.337" v="1206"/>
          <ac:cxnSpMkLst>
            <pc:docMk/>
            <pc:sldMk cId="2305685653" sldId="293"/>
            <ac:cxnSpMk id="36" creationId="{90C0C0BC-C927-44B9-8DCA-1A649B1B0D6B}"/>
          </ac:cxnSpMkLst>
        </pc:cxnChg>
        <pc:cxnChg chg="add del">
          <ac:chgData name="Min XIE" userId="fcc84320-6c09-41e1-acdb-499b79a83508" providerId="ADAL" clId="{E5D97E01-BAB2-4C1A-8AD5-0F3A03E8F1F2}" dt="2020-04-12T17:29:32.337" v="1206"/>
          <ac:cxnSpMkLst>
            <pc:docMk/>
            <pc:sldMk cId="2305685653" sldId="293"/>
            <ac:cxnSpMk id="37" creationId="{3CE4F9BF-1268-4F8E-8FD6-7D1966358C01}"/>
          </ac:cxnSpMkLst>
        </pc:cxnChg>
        <pc:cxnChg chg="add del">
          <ac:chgData name="Min XIE" userId="fcc84320-6c09-41e1-acdb-499b79a83508" providerId="ADAL" clId="{E5D97E01-BAB2-4C1A-8AD5-0F3A03E8F1F2}" dt="2020-04-12T17:29:32.337" v="1206"/>
          <ac:cxnSpMkLst>
            <pc:docMk/>
            <pc:sldMk cId="2305685653" sldId="293"/>
            <ac:cxnSpMk id="38" creationId="{018F1D4D-24B3-48ED-88D2-6E6517247EFE}"/>
          </ac:cxnSpMkLst>
        </pc:cxnChg>
        <pc:cxnChg chg="add del">
          <ac:chgData name="Min XIE" userId="fcc84320-6c09-41e1-acdb-499b79a83508" providerId="ADAL" clId="{E5D97E01-BAB2-4C1A-8AD5-0F3A03E8F1F2}" dt="2020-04-12T17:29:32.337" v="1206"/>
          <ac:cxnSpMkLst>
            <pc:docMk/>
            <pc:sldMk cId="2305685653" sldId="293"/>
            <ac:cxnSpMk id="39" creationId="{037278C0-E1C7-4D3D-948A-D3799BA57282}"/>
          </ac:cxnSpMkLst>
        </pc:cxnChg>
        <pc:cxnChg chg="add del">
          <ac:chgData name="Min XIE" userId="fcc84320-6c09-41e1-acdb-499b79a83508" providerId="ADAL" clId="{E5D97E01-BAB2-4C1A-8AD5-0F3A03E8F1F2}" dt="2020-04-12T17:29:32.337" v="1206"/>
          <ac:cxnSpMkLst>
            <pc:docMk/>
            <pc:sldMk cId="2305685653" sldId="293"/>
            <ac:cxnSpMk id="40" creationId="{D9BCD243-4370-43BD-A3BF-D538C94EBA17}"/>
          </ac:cxnSpMkLst>
        </pc:cxnChg>
        <pc:cxnChg chg="add mod topLvl">
          <ac:chgData name="Min XIE" userId="fcc84320-6c09-41e1-acdb-499b79a83508" providerId="ADAL" clId="{E5D97E01-BAB2-4C1A-8AD5-0F3A03E8F1F2}" dt="2020-04-12T17:40:23.571" v="1310" actId="164"/>
          <ac:cxnSpMkLst>
            <pc:docMk/>
            <pc:sldMk cId="2305685653" sldId="293"/>
            <ac:cxnSpMk id="42" creationId="{5E158AA0-1E27-4F8F-8414-241E8114B11B}"/>
          </ac:cxnSpMkLst>
        </pc:cxnChg>
        <pc:cxnChg chg="add mod topLvl">
          <ac:chgData name="Min XIE" userId="fcc84320-6c09-41e1-acdb-499b79a83508" providerId="ADAL" clId="{E5D97E01-BAB2-4C1A-8AD5-0F3A03E8F1F2}" dt="2020-04-12T17:40:23.571" v="1310" actId="164"/>
          <ac:cxnSpMkLst>
            <pc:docMk/>
            <pc:sldMk cId="2305685653" sldId="293"/>
            <ac:cxnSpMk id="43" creationId="{AFE46D32-EBAD-46C1-8F29-61931B15C6D7}"/>
          </ac:cxnSpMkLst>
        </pc:cxnChg>
        <pc:cxnChg chg="add mod topLvl">
          <ac:chgData name="Min XIE" userId="fcc84320-6c09-41e1-acdb-499b79a83508" providerId="ADAL" clId="{E5D97E01-BAB2-4C1A-8AD5-0F3A03E8F1F2}" dt="2020-04-12T17:40:23.571" v="1310" actId="164"/>
          <ac:cxnSpMkLst>
            <pc:docMk/>
            <pc:sldMk cId="2305685653" sldId="293"/>
            <ac:cxnSpMk id="59" creationId="{BB43B750-4D9C-4F8F-9ECF-6DFAC03C72A2}"/>
          </ac:cxnSpMkLst>
        </pc:cxnChg>
        <pc:cxnChg chg="add mod topLvl">
          <ac:chgData name="Min XIE" userId="fcc84320-6c09-41e1-acdb-499b79a83508" providerId="ADAL" clId="{E5D97E01-BAB2-4C1A-8AD5-0F3A03E8F1F2}" dt="2020-04-12T17:40:23.571" v="1310" actId="164"/>
          <ac:cxnSpMkLst>
            <pc:docMk/>
            <pc:sldMk cId="2305685653" sldId="293"/>
            <ac:cxnSpMk id="60" creationId="{E6C77141-C175-4A83-9378-4CE710207928}"/>
          </ac:cxnSpMkLst>
        </pc:cxnChg>
        <pc:cxnChg chg="add mod topLvl">
          <ac:chgData name="Min XIE" userId="fcc84320-6c09-41e1-acdb-499b79a83508" providerId="ADAL" clId="{E5D97E01-BAB2-4C1A-8AD5-0F3A03E8F1F2}" dt="2020-04-12T17:40:23.571" v="1310" actId="164"/>
          <ac:cxnSpMkLst>
            <pc:docMk/>
            <pc:sldMk cId="2305685653" sldId="293"/>
            <ac:cxnSpMk id="61" creationId="{40E533C6-213C-4D45-8902-D482A0EDFF7E}"/>
          </ac:cxnSpMkLst>
        </pc:cxnChg>
        <pc:cxnChg chg="add mod topLvl">
          <ac:chgData name="Min XIE" userId="fcc84320-6c09-41e1-acdb-499b79a83508" providerId="ADAL" clId="{E5D97E01-BAB2-4C1A-8AD5-0F3A03E8F1F2}" dt="2020-04-12T17:40:23.571" v="1310" actId="164"/>
          <ac:cxnSpMkLst>
            <pc:docMk/>
            <pc:sldMk cId="2305685653" sldId="293"/>
            <ac:cxnSpMk id="62" creationId="{99E654A3-2D4C-45C9-A5FD-1C73EC8CB5E3}"/>
          </ac:cxnSpMkLst>
        </pc:cxnChg>
        <pc:cxnChg chg="add mod topLvl">
          <ac:chgData name="Min XIE" userId="fcc84320-6c09-41e1-acdb-499b79a83508" providerId="ADAL" clId="{E5D97E01-BAB2-4C1A-8AD5-0F3A03E8F1F2}" dt="2020-04-12T17:40:23.571" v="1310" actId="164"/>
          <ac:cxnSpMkLst>
            <pc:docMk/>
            <pc:sldMk cId="2305685653" sldId="293"/>
            <ac:cxnSpMk id="63" creationId="{E7CEC797-E960-4189-8367-67FBAD25231D}"/>
          </ac:cxnSpMkLst>
        </pc:cxnChg>
        <pc:cxnChg chg="add mod topLvl">
          <ac:chgData name="Min XIE" userId="fcc84320-6c09-41e1-acdb-499b79a83508" providerId="ADAL" clId="{E5D97E01-BAB2-4C1A-8AD5-0F3A03E8F1F2}" dt="2020-04-12T17:40:23.571" v="1310" actId="164"/>
          <ac:cxnSpMkLst>
            <pc:docMk/>
            <pc:sldMk cId="2305685653" sldId="293"/>
            <ac:cxnSpMk id="64" creationId="{8D9B39B0-2001-4476-B95E-954945A67569}"/>
          </ac:cxnSpMkLst>
        </pc:cxnChg>
        <pc:cxnChg chg="add mod topLvl">
          <ac:chgData name="Min XIE" userId="fcc84320-6c09-41e1-acdb-499b79a83508" providerId="ADAL" clId="{E5D97E01-BAB2-4C1A-8AD5-0F3A03E8F1F2}" dt="2020-04-12T17:40:23.571" v="1310" actId="164"/>
          <ac:cxnSpMkLst>
            <pc:docMk/>
            <pc:sldMk cId="2305685653" sldId="293"/>
            <ac:cxnSpMk id="65" creationId="{162124E2-A56C-48BF-812A-AE7100F0DCDB}"/>
          </ac:cxnSpMkLst>
        </pc:cxnChg>
        <pc:cxnChg chg="add mod topLvl">
          <ac:chgData name="Min XIE" userId="fcc84320-6c09-41e1-acdb-499b79a83508" providerId="ADAL" clId="{E5D97E01-BAB2-4C1A-8AD5-0F3A03E8F1F2}" dt="2020-04-12T17:40:23.571" v="1310" actId="164"/>
          <ac:cxnSpMkLst>
            <pc:docMk/>
            <pc:sldMk cId="2305685653" sldId="293"/>
            <ac:cxnSpMk id="66" creationId="{1D37DA73-6ED4-4252-8776-C0B47BEC1C78}"/>
          </ac:cxnSpMkLst>
        </pc:cxnChg>
        <pc:cxnChg chg="add mod topLvl">
          <ac:chgData name="Min XIE" userId="fcc84320-6c09-41e1-acdb-499b79a83508" providerId="ADAL" clId="{E5D97E01-BAB2-4C1A-8AD5-0F3A03E8F1F2}" dt="2020-04-12T17:40:23.571" v="1310" actId="164"/>
          <ac:cxnSpMkLst>
            <pc:docMk/>
            <pc:sldMk cId="2305685653" sldId="293"/>
            <ac:cxnSpMk id="67" creationId="{0E4946FD-07A1-4AC5-85A0-D72E895FABE1}"/>
          </ac:cxnSpMkLst>
        </pc:cxnChg>
        <pc:cxnChg chg="add mod topLvl">
          <ac:chgData name="Min XIE" userId="fcc84320-6c09-41e1-acdb-499b79a83508" providerId="ADAL" clId="{E5D97E01-BAB2-4C1A-8AD5-0F3A03E8F1F2}" dt="2020-04-12T17:40:23.571" v="1310" actId="164"/>
          <ac:cxnSpMkLst>
            <pc:docMk/>
            <pc:sldMk cId="2305685653" sldId="293"/>
            <ac:cxnSpMk id="68" creationId="{70A9DAC0-E80D-4C19-A0B6-274594CDF355}"/>
          </ac:cxnSpMkLst>
        </pc:cxnChg>
        <pc:cxnChg chg="add mod topLvl">
          <ac:chgData name="Min XIE" userId="fcc84320-6c09-41e1-acdb-499b79a83508" providerId="ADAL" clId="{E5D97E01-BAB2-4C1A-8AD5-0F3A03E8F1F2}" dt="2020-04-12T17:40:23.571" v="1310" actId="164"/>
          <ac:cxnSpMkLst>
            <pc:docMk/>
            <pc:sldMk cId="2305685653" sldId="293"/>
            <ac:cxnSpMk id="69" creationId="{1B63D0D4-FC08-41D9-A99A-4040FF59B4FB}"/>
          </ac:cxnSpMkLst>
        </pc:cxnChg>
        <pc:cxnChg chg="add mod topLvl">
          <ac:chgData name="Min XIE" userId="fcc84320-6c09-41e1-acdb-499b79a83508" providerId="ADAL" clId="{E5D97E01-BAB2-4C1A-8AD5-0F3A03E8F1F2}" dt="2020-04-12T17:40:23.571" v="1310" actId="164"/>
          <ac:cxnSpMkLst>
            <pc:docMk/>
            <pc:sldMk cId="2305685653" sldId="293"/>
            <ac:cxnSpMk id="70" creationId="{4B9F494A-AB72-4D39-B6BD-81FD254EB98D}"/>
          </ac:cxnSpMkLst>
        </pc:cxnChg>
        <pc:cxnChg chg="add mod topLvl">
          <ac:chgData name="Min XIE" userId="fcc84320-6c09-41e1-acdb-499b79a83508" providerId="ADAL" clId="{E5D97E01-BAB2-4C1A-8AD5-0F3A03E8F1F2}" dt="2020-04-12T17:40:23.571" v="1310" actId="164"/>
          <ac:cxnSpMkLst>
            <pc:docMk/>
            <pc:sldMk cId="2305685653" sldId="293"/>
            <ac:cxnSpMk id="71" creationId="{23AB32BD-79C1-4D5B-90B5-A1C5AB850D93}"/>
          </ac:cxnSpMkLst>
        </pc:cxnChg>
        <pc:cxnChg chg="add mod topLvl">
          <ac:chgData name="Min XIE" userId="fcc84320-6c09-41e1-acdb-499b79a83508" providerId="ADAL" clId="{E5D97E01-BAB2-4C1A-8AD5-0F3A03E8F1F2}" dt="2020-04-12T17:40:23.571" v="1310" actId="164"/>
          <ac:cxnSpMkLst>
            <pc:docMk/>
            <pc:sldMk cId="2305685653" sldId="293"/>
            <ac:cxnSpMk id="72" creationId="{2AFC63B8-9E0F-4E3E-A33C-169132218326}"/>
          </ac:cxnSpMkLst>
        </pc:cxnChg>
        <pc:cxnChg chg="add mod topLvl">
          <ac:chgData name="Min XIE" userId="fcc84320-6c09-41e1-acdb-499b79a83508" providerId="ADAL" clId="{E5D97E01-BAB2-4C1A-8AD5-0F3A03E8F1F2}" dt="2020-04-12T17:40:23.571" v="1310" actId="164"/>
          <ac:cxnSpMkLst>
            <pc:docMk/>
            <pc:sldMk cId="2305685653" sldId="293"/>
            <ac:cxnSpMk id="73" creationId="{33FF6D6B-55CC-43FE-ACD1-132D621D048A}"/>
          </ac:cxnSpMkLst>
        </pc:cxnChg>
        <pc:cxnChg chg="add mod topLvl">
          <ac:chgData name="Min XIE" userId="fcc84320-6c09-41e1-acdb-499b79a83508" providerId="ADAL" clId="{E5D97E01-BAB2-4C1A-8AD5-0F3A03E8F1F2}" dt="2020-04-12T17:40:23.571" v="1310" actId="164"/>
          <ac:cxnSpMkLst>
            <pc:docMk/>
            <pc:sldMk cId="2305685653" sldId="293"/>
            <ac:cxnSpMk id="74" creationId="{D21B4081-0002-4023-B75F-3EA189E1144E}"/>
          </ac:cxnSpMkLst>
        </pc:cxnChg>
        <pc:cxnChg chg="add mod topLvl">
          <ac:chgData name="Min XIE" userId="fcc84320-6c09-41e1-acdb-499b79a83508" providerId="ADAL" clId="{E5D97E01-BAB2-4C1A-8AD5-0F3A03E8F1F2}" dt="2020-04-12T17:40:23.571" v="1310" actId="164"/>
          <ac:cxnSpMkLst>
            <pc:docMk/>
            <pc:sldMk cId="2305685653" sldId="293"/>
            <ac:cxnSpMk id="75" creationId="{B9E26BDA-59FD-44DD-9738-EF6012B7614A}"/>
          </ac:cxnSpMkLst>
        </pc:cxnChg>
        <pc:cxnChg chg="add mod topLvl">
          <ac:chgData name="Min XIE" userId="fcc84320-6c09-41e1-acdb-499b79a83508" providerId="ADAL" clId="{E5D97E01-BAB2-4C1A-8AD5-0F3A03E8F1F2}" dt="2020-04-12T17:40:23.571" v="1310" actId="164"/>
          <ac:cxnSpMkLst>
            <pc:docMk/>
            <pc:sldMk cId="2305685653" sldId="293"/>
            <ac:cxnSpMk id="76" creationId="{1C837A59-2DE2-4C01-B803-0BE87BDA332D}"/>
          </ac:cxnSpMkLst>
        </pc:cxnChg>
        <pc:cxnChg chg="add del mod">
          <ac:chgData name="Min XIE" userId="fcc84320-6c09-41e1-acdb-499b79a83508" providerId="ADAL" clId="{E5D97E01-BAB2-4C1A-8AD5-0F3A03E8F1F2}" dt="2020-04-12T17:35:47.204" v="1259"/>
          <ac:cxnSpMkLst>
            <pc:docMk/>
            <pc:sldMk cId="2305685653" sldId="293"/>
            <ac:cxnSpMk id="85" creationId="{CF15E2ED-910C-406A-9350-8AEC794D41CC}"/>
          </ac:cxnSpMkLst>
        </pc:cxnChg>
        <pc:cxnChg chg="add del mod">
          <ac:chgData name="Min XIE" userId="fcc84320-6c09-41e1-acdb-499b79a83508" providerId="ADAL" clId="{E5D97E01-BAB2-4C1A-8AD5-0F3A03E8F1F2}" dt="2020-04-12T17:35:47.204" v="1259"/>
          <ac:cxnSpMkLst>
            <pc:docMk/>
            <pc:sldMk cId="2305685653" sldId="293"/>
            <ac:cxnSpMk id="86" creationId="{25C29593-2557-44E8-A959-36132928D0C4}"/>
          </ac:cxnSpMkLst>
        </pc:cxnChg>
        <pc:cxnChg chg="add del mod">
          <ac:chgData name="Min XIE" userId="fcc84320-6c09-41e1-acdb-499b79a83508" providerId="ADAL" clId="{E5D97E01-BAB2-4C1A-8AD5-0F3A03E8F1F2}" dt="2020-04-12T17:35:47.204" v="1259"/>
          <ac:cxnSpMkLst>
            <pc:docMk/>
            <pc:sldMk cId="2305685653" sldId="293"/>
            <ac:cxnSpMk id="87" creationId="{FC282B06-3591-48FA-9CFD-D40BD4CD4E9E}"/>
          </ac:cxnSpMkLst>
        </pc:cxnChg>
        <pc:cxnChg chg="add del mod">
          <ac:chgData name="Min XIE" userId="fcc84320-6c09-41e1-acdb-499b79a83508" providerId="ADAL" clId="{E5D97E01-BAB2-4C1A-8AD5-0F3A03E8F1F2}" dt="2020-04-12T17:35:47.204" v="1259"/>
          <ac:cxnSpMkLst>
            <pc:docMk/>
            <pc:sldMk cId="2305685653" sldId="293"/>
            <ac:cxnSpMk id="88" creationId="{7F834E70-CDDD-432C-B037-14F2CDC29242}"/>
          </ac:cxnSpMkLst>
        </pc:cxnChg>
        <pc:cxnChg chg="add del mod">
          <ac:chgData name="Min XIE" userId="fcc84320-6c09-41e1-acdb-499b79a83508" providerId="ADAL" clId="{E5D97E01-BAB2-4C1A-8AD5-0F3A03E8F1F2}" dt="2020-04-12T17:35:47.204" v="1259"/>
          <ac:cxnSpMkLst>
            <pc:docMk/>
            <pc:sldMk cId="2305685653" sldId="293"/>
            <ac:cxnSpMk id="89" creationId="{9EFDC860-2A87-4CC8-90D3-CB7A635AB84F}"/>
          </ac:cxnSpMkLst>
        </pc:cxnChg>
        <pc:cxnChg chg="add del mod">
          <ac:chgData name="Min XIE" userId="fcc84320-6c09-41e1-acdb-499b79a83508" providerId="ADAL" clId="{E5D97E01-BAB2-4C1A-8AD5-0F3A03E8F1F2}" dt="2020-04-12T17:35:47.204" v="1259"/>
          <ac:cxnSpMkLst>
            <pc:docMk/>
            <pc:sldMk cId="2305685653" sldId="293"/>
            <ac:cxnSpMk id="90" creationId="{02845AA4-EF40-47FE-AF25-5A4347BFBF65}"/>
          </ac:cxnSpMkLst>
        </pc:cxnChg>
        <pc:cxnChg chg="add del mod">
          <ac:chgData name="Min XIE" userId="fcc84320-6c09-41e1-acdb-499b79a83508" providerId="ADAL" clId="{E5D97E01-BAB2-4C1A-8AD5-0F3A03E8F1F2}" dt="2020-04-12T17:35:47.204" v="1259"/>
          <ac:cxnSpMkLst>
            <pc:docMk/>
            <pc:sldMk cId="2305685653" sldId="293"/>
            <ac:cxnSpMk id="91" creationId="{BBCAEEB0-EB16-41E6-8EEC-91D62CCD9C91}"/>
          </ac:cxnSpMkLst>
        </pc:cxnChg>
        <pc:cxnChg chg="add del mod">
          <ac:chgData name="Min XIE" userId="fcc84320-6c09-41e1-acdb-499b79a83508" providerId="ADAL" clId="{E5D97E01-BAB2-4C1A-8AD5-0F3A03E8F1F2}" dt="2020-04-12T17:35:47.204" v="1259"/>
          <ac:cxnSpMkLst>
            <pc:docMk/>
            <pc:sldMk cId="2305685653" sldId="293"/>
            <ac:cxnSpMk id="92" creationId="{3AE6F6A9-1317-40F2-B0EE-8894A920E822}"/>
          </ac:cxnSpMkLst>
        </pc:cxnChg>
        <pc:cxnChg chg="add del mod">
          <ac:chgData name="Min XIE" userId="fcc84320-6c09-41e1-acdb-499b79a83508" providerId="ADAL" clId="{E5D97E01-BAB2-4C1A-8AD5-0F3A03E8F1F2}" dt="2020-04-12T17:35:47.204" v="1259"/>
          <ac:cxnSpMkLst>
            <pc:docMk/>
            <pc:sldMk cId="2305685653" sldId="293"/>
            <ac:cxnSpMk id="93" creationId="{80EEE242-AF36-48AE-BD1F-BF3FCCCC77E8}"/>
          </ac:cxnSpMkLst>
        </pc:cxnChg>
        <pc:cxnChg chg="add del mod">
          <ac:chgData name="Min XIE" userId="fcc84320-6c09-41e1-acdb-499b79a83508" providerId="ADAL" clId="{E5D97E01-BAB2-4C1A-8AD5-0F3A03E8F1F2}" dt="2020-04-12T17:35:47.204" v="1259"/>
          <ac:cxnSpMkLst>
            <pc:docMk/>
            <pc:sldMk cId="2305685653" sldId="293"/>
            <ac:cxnSpMk id="94" creationId="{D4564D6C-A2A5-4C02-8DDC-6F39E14EE455}"/>
          </ac:cxnSpMkLst>
        </pc:cxnChg>
        <pc:cxnChg chg="add del mod">
          <ac:chgData name="Min XIE" userId="fcc84320-6c09-41e1-acdb-499b79a83508" providerId="ADAL" clId="{E5D97E01-BAB2-4C1A-8AD5-0F3A03E8F1F2}" dt="2020-04-12T17:35:47.204" v="1259"/>
          <ac:cxnSpMkLst>
            <pc:docMk/>
            <pc:sldMk cId="2305685653" sldId="293"/>
            <ac:cxnSpMk id="95" creationId="{C3AAC52A-33AF-4D4B-9C4F-E2753718F530}"/>
          </ac:cxnSpMkLst>
        </pc:cxnChg>
        <pc:cxnChg chg="add del mod">
          <ac:chgData name="Min XIE" userId="fcc84320-6c09-41e1-acdb-499b79a83508" providerId="ADAL" clId="{E5D97E01-BAB2-4C1A-8AD5-0F3A03E8F1F2}" dt="2020-04-12T17:35:47.204" v="1259"/>
          <ac:cxnSpMkLst>
            <pc:docMk/>
            <pc:sldMk cId="2305685653" sldId="293"/>
            <ac:cxnSpMk id="96" creationId="{9386517A-39AB-42F2-AA50-A6765505B842}"/>
          </ac:cxnSpMkLst>
        </pc:cxnChg>
        <pc:cxnChg chg="add del mod">
          <ac:chgData name="Min XIE" userId="fcc84320-6c09-41e1-acdb-499b79a83508" providerId="ADAL" clId="{E5D97E01-BAB2-4C1A-8AD5-0F3A03E8F1F2}" dt="2020-04-12T17:35:47.204" v="1259"/>
          <ac:cxnSpMkLst>
            <pc:docMk/>
            <pc:sldMk cId="2305685653" sldId="293"/>
            <ac:cxnSpMk id="97" creationId="{1B5C6880-78AB-404D-93E1-6391DB2EA678}"/>
          </ac:cxnSpMkLst>
        </pc:cxnChg>
        <pc:cxnChg chg="add del mod">
          <ac:chgData name="Min XIE" userId="fcc84320-6c09-41e1-acdb-499b79a83508" providerId="ADAL" clId="{E5D97E01-BAB2-4C1A-8AD5-0F3A03E8F1F2}" dt="2020-04-12T17:35:47.204" v="1259"/>
          <ac:cxnSpMkLst>
            <pc:docMk/>
            <pc:sldMk cId="2305685653" sldId="293"/>
            <ac:cxnSpMk id="98" creationId="{079E90C5-48D2-480E-86F1-52D9D23E0981}"/>
          </ac:cxnSpMkLst>
        </pc:cxnChg>
        <pc:cxnChg chg="add del mod">
          <ac:chgData name="Min XIE" userId="fcc84320-6c09-41e1-acdb-499b79a83508" providerId="ADAL" clId="{E5D97E01-BAB2-4C1A-8AD5-0F3A03E8F1F2}" dt="2020-04-12T17:35:47.204" v="1259"/>
          <ac:cxnSpMkLst>
            <pc:docMk/>
            <pc:sldMk cId="2305685653" sldId="293"/>
            <ac:cxnSpMk id="99" creationId="{76F1B12D-6285-451D-AF16-0A3DFBBFBADC}"/>
          </ac:cxnSpMkLst>
        </pc:cxnChg>
        <pc:cxnChg chg="add del mod">
          <ac:chgData name="Min XIE" userId="fcc84320-6c09-41e1-acdb-499b79a83508" providerId="ADAL" clId="{E5D97E01-BAB2-4C1A-8AD5-0F3A03E8F1F2}" dt="2020-04-12T17:35:47.204" v="1259"/>
          <ac:cxnSpMkLst>
            <pc:docMk/>
            <pc:sldMk cId="2305685653" sldId="293"/>
            <ac:cxnSpMk id="100" creationId="{02027CD4-B2ED-448A-91FD-870C25A51EB0}"/>
          </ac:cxnSpMkLst>
        </pc:cxnChg>
        <pc:cxnChg chg="add del mod">
          <ac:chgData name="Min XIE" userId="fcc84320-6c09-41e1-acdb-499b79a83508" providerId="ADAL" clId="{E5D97E01-BAB2-4C1A-8AD5-0F3A03E8F1F2}" dt="2020-04-12T17:38:38.797" v="1291" actId="478"/>
          <ac:cxnSpMkLst>
            <pc:docMk/>
            <pc:sldMk cId="2305685653" sldId="293"/>
            <ac:cxnSpMk id="106" creationId="{C23B806B-9315-44BD-9BED-E85C223F8C3B}"/>
          </ac:cxnSpMkLst>
        </pc:cxnChg>
        <pc:cxnChg chg="add del mod">
          <ac:chgData name="Min XIE" userId="fcc84320-6c09-41e1-acdb-499b79a83508" providerId="ADAL" clId="{E5D97E01-BAB2-4C1A-8AD5-0F3A03E8F1F2}" dt="2020-04-12T17:38:20.402" v="1284" actId="478"/>
          <ac:cxnSpMkLst>
            <pc:docMk/>
            <pc:sldMk cId="2305685653" sldId="293"/>
            <ac:cxnSpMk id="107" creationId="{2AC084D1-6812-418B-A776-2851F065C72C}"/>
          </ac:cxnSpMkLst>
        </pc:cxnChg>
        <pc:cxnChg chg="add mod topLvl">
          <ac:chgData name="Min XIE" userId="fcc84320-6c09-41e1-acdb-499b79a83508" providerId="ADAL" clId="{E5D97E01-BAB2-4C1A-8AD5-0F3A03E8F1F2}" dt="2020-04-12T17:42:58.612" v="1321" actId="164"/>
          <ac:cxnSpMkLst>
            <pc:docMk/>
            <pc:sldMk cId="2305685653" sldId="293"/>
            <ac:cxnSpMk id="123" creationId="{C03EF4B4-3E26-4055-9BA6-0AB479F4989A}"/>
          </ac:cxnSpMkLst>
        </pc:cxnChg>
        <pc:cxnChg chg="add mod topLvl">
          <ac:chgData name="Min XIE" userId="fcc84320-6c09-41e1-acdb-499b79a83508" providerId="ADAL" clId="{E5D97E01-BAB2-4C1A-8AD5-0F3A03E8F1F2}" dt="2020-04-12T17:42:58.612" v="1321" actId="164"/>
          <ac:cxnSpMkLst>
            <pc:docMk/>
            <pc:sldMk cId="2305685653" sldId="293"/>
            <ac:cxnSpMk id="124" creationId="{5FEB076C-4CD1-428A-B914-A2F646B78017}"/>
          </ac:cxnSpMkLst>
        </pc:cxnChg>
        <pc:cxnChg chg="add mod topLvl">
          <ac:chgData name="Min XIE" userId="fcc84320-6c09-41e1-acdb-499b79a83508" providerId="ADAL" clId="{E5D97E01-BAB2-4C1A-8AD5-0F3A03E8F1F2}" dt="2020-04-12T17:42:58.612" v="1321" actId="164"/>
          <ac:cxnSpMkLst>
            <pc:docMk/>
            <pc:sldMk cId="2305685653" sldId="293"/>
            <ac:cxnSpMk id="125" creationId="{44748260-BD11-4A56-B653-2C527ADDE5B0}"/>
          </ac:cxnSpMkLst>
        </pc:cxnChg>
        <pc:cxnChg chg="add mod topLvl">
          <ac:chgData name="Min XIE" userId="fcc84320-6c09-41e1-acdb-499b79a83508" providerId="ADAL" clId="{E5D97E01-BAB2-4C1A-8AD5-0F3A03E8F1F2}" dt="2020-04-12T17:42:58.612" v="1321" actId="164"/>
          <ac:cxnSpMkLst>
            <pc:docMk/>
            <pc:sldMk cId="2305685653" sldId="293"/>
            <ac:cxnSpMk id="126" creationId="{5B5D8481-AD28-4FC5-BEBE-EDD00AD1962C}"/>
          </ac:cxnSpMkLst>
        </pc:cxnChg>
        <pc:cxnChg chg="add mod topLvl">
          <ac:chgData name="Min XIE" userId="fcc84320-6c09-41e1-acdb-499b79a83508" providerId="ADAL" clId="{E5D97E01-BAB2-4C1A-8AD5-0F3A03E8F1F2}" dt="2020-04-12T17:42:58.612" v="1321" actId="164"/>
          <ac:cxnSpMkLst>
            <pc:docMk/>
            <pc:sldMk cId="2305685653" sldId="293"/>
            <ac:cxnSpMk id="127" creationId="{12DEB5CC-0F42-4A80-BA39-61B2462902CA}"/>
          </ac:cxnSpMkLst>
        </pc:cxnChg>
        <pc:cxnChg chg="add mod topLvl">
          <ac:chgData name="Min XIE" userId="fcc84320-6c09-41e1-acdb-499b79a83508" providerId="ADAL" clId="{E5D97E01-BAB2-4C1A-8AD5-0F3A03E8F1F2}" dt="2020-04-12T17:42:58.612" v="1321" actId="164"/>
          <ac:cxnSpMkLst>
            <pc:docMk/>
            <pc:sldMk cId="2305685653" sldId="293"/>
            <ac:cxnSpMk id="128" creationId="{329F7AA2-8FCE-48F1-80FD-99FDAD78465E}"/>
          </ac:cxnSpMkLst>
        </pc:cxnChg>
        <pc:cxnChg chg="add mod topLvl">
          <ac:chgData name="Min XIE" userId="fcc84320-6c09-41e1-acdb-499b79a83508" providerId="ADAL" clId="{E5D97E01-BAB2-4C1A-8AD5-0F3A03E8F1F2}" dt="2020-04-12T17:42:58.612" v="1321" actId="164"/>
          <ac:cxnSpMkLst>
            <pc:docMk/>
            <pc:sldMk cId="2305685653" sldId="293"/>
            <ac:cxnSpMk id="129" creationId="{E9C9FC66-11ED-41F0-920C-8A65600301B7}"/>
          </ac:cxnSpMkLst>
        </pc:cxnChg>
        <pc:cxnChg chg="add mod topLvl">
          <ac:chgData name="Min XIE" userId="fcc84320-6c09-41e1-acdb-499b79a83508" providerId="ADAL" clId="{E5D97E01-BAB2-4C1A-8AD5-0F3A03E8F1F2}" dt="2020-04-12T17:59:03.177" v="1611" actId="207"/>
          <ac:cxnSpMkLst>
            <pc:docMk/>
            <pc:sldMk cId="2305685653" sldId="293"/>
            <ac:cxnSpMk id="130" creationId="{B5BC41A1-67F5-4880-AD6C-9C630778AC33}"/>
          </ac:cxnSpMkLst>
        </pc:cxnChg>
        <pc:cxnChg chg="add mod topLvl">
          <ac:chgData name="Min XIE" userId="fcc84320-6c09-41e1-acdb-499b79a83508" providerId="ADAL" clId="{E5D97E01-BAB2-4C1A-8AD5-0F3A03E8F1F2}" dt="2020-04-12T17:42:58.612" v="1321" actId="164"/>
          <ac:cxnSpMkLst>
            <pc:docMk/>
            <pc:sldMk cId="2305685653" sldId="293"/>
            <ac:cxnSpMk id="131" creationId="{68E594C5-4076-4858-B871-42F36CFF46F8}"/>
          </ac:cxnSpMkLst>
        </pc:cxnChg>
        <pc:cxnChg chg="add mod topLvl">
          <ac:chgData name="Min XIE" userId="fcc84320-6c09-41e1-acdb-499b79a83508" providerId="ADAL" clId="{E5D97E01-BAB2-4C1A-8AD5-0F3A03E8F1F2}" dt="2020-04-12T17:42:58.612" v="1321" actId="164"/>
          <ac:cxnSpMkLst>
            <pc:docMk/>
            <pc:sldMk cId="2305685653" sldId="293"/>
            <ac:cxnSpMk id="132" creationId="{52347020-9B8A-4C97-8961-BBFFC884C13B}"/>
          </ac:cxnSpMkLst>
        </pc:cxnChg>
        <pc:cxnChg chg="add mod topLvl">
          <ac:chgData name="Min XIE" userId="fcc84320-6c09-41e1-acdb-499b79a83508" providerId="ADAL" clId="{E5D97E01-BAB2-4C1A-8AD5-0F3A03E8F1F2}" dt="2020-04-12T17:42:58.612" v="1321" actId="164"/>
          <ac:cxnSpMkLst>
            <pc:docMk/>
            <pc:sldMk cId="2305685653" sldId="293"/>
            <ac:cxnSpMk id="133" creationId="{651B2E3F-43C6-43B8-8DD6-D647B6EE4768}"/>
          </ac:cxnSpMkLst>
        </pc:cxnChg>
        <pc:cxnChg chg="add mod topLvl">
          <ac:chgData name="Min XIE" userId="fcc84320-6c09-41e1-acdb-499b79a83508" providerId="ADAL" clId="{E5D97E01-BAB2-4C1A-8AD5-0F3A03E8F1F2}" dt="2020-04-12T17:42:58.612" v="1321" actId="164"/>
          <ac:cxnSpMkLst>
            <pc:docMk/>
            <pc:sldMk cId="2305685653" sldId="293"/>
            <ac:cxnSpMk id="134" creationId="{BC0B2147-F979-4FB1-977E-98AECCEC8969}"/>
          </ac:cxnSpMkLst>
        </pc:cxnChg>
        <pc:cxnChg chg="add mod topLvl">
          <ac:chgData name="Min XIE" userId="fcc84320-6c09-41e1-acdb-499b79a83508" providerId="ADAL" clId="{E5D97E01-BAB2-4C1A-8AD5-0F3A03E8F1F2}" dt="2020-04-12T17:42:58.612" v="1321" actId="164"/>
          <ac:cxnSpMkLst>
            <pc:docMk/>
            <pc:sldMk cId="2305685653" sldId="293"/>
            <ac:cxnSpMk id="135" creationId="{0649A5C6-73D9-41C9-88CE-8EE7FAD10D20}"/>
          </ac:cxnSpMkLst>
        </pc:cxnChg>
        <pc:cxnChg chg="add mod topLvl">
          <ac:chgData name="Min XIE" userId="fcc84320-6c09-41e1-acdb-499b79a83508" providerId="ADAL" clId="{E5D97E01-BAB2-4C1A-8AD5-0F3A03E8F1F2}" dt="2020-04-12T17:42:58.612" v="1321" actId="164"/>
          <ac:cxnSpMkLst>
            <pc:docMk/>
            <pc:sldMk cId="2305685653" sldId="293"/>
            <ac:cxnSpMk id="136" creationId="{F77EC247-BD25-4A77-AB96-C55819BF4B6A}"/>
          </ac:cxnSpMkLst>
        </pc:cxnChg>
        <pc:cxnChg chg="add mod topLvl">
          <ac:chgData name="Min XIE" userId="fcc84320-6c09-41e1-acdb-499b79a83508" providerId="ADAL" clId="{E5D97E01-BAB2-4C1A-8AD5-0F3A03E8F1F2}" dt="2020-04-12T17:42:58.612" v="1321" actId="164"/>
          <ac:cxnSpMkLst>
            <pc:docMk/>
            <pc:sldMk cId="2305685653" sldId="293"/>
            <ac:cxnSpMk id="137" creationId="{A76A637F-0EF3-47F7-B03B-5AE0A1129DF5}"/>
          </ac:cxnSpMkLst>
        </pc:cxnChg>
        <pc:cxnChg chg="add mod topLvl">
          <ac:chgData name="Min XIE" userId="fcc84320-6c09-41e1-acdb-499b79a83508" providerId="ADAL" clId="{E5D97E01-BAB2-4C1A-8AD5-0F3A03E8F1F2}" dt="2020-04-12T17:42:58.612" v="1321" actId="164"/>
          <ac:cxnSpMkLst>
            <pc:docMk/>
            <pc:sldMk cId="2305685653" sldId="293"/>
            <ac:cxnSpMk id="138" creationId="{DC6A3185-8B45-437E-A34B-D6C93C48B593}"/>
          </ac:cxnSpMkLst>
        </pc:cxnChg>
        <pc:cxnChg chg="add mod topLvl">
          <ac:chgData name="Min XIE" userId="fcc84320-6c09-41e1-acdb-499b79a83508" providerId="ADAL" clId="{E5D97E01-BAB2-4C1A-8AD5-0F3A03E8F1F2}" dt="2020-04-12T17:44:15.103" v="1328" actId="164"/>
          <ac:cxnSpMkLst>
            <pc:docMk/>
            <pc:sldMk cId="2305685653" sldId="293"/>
            <ac:cxnSpMk id="140" creationId="{27EC0A6E-D89D-47DC-9D2B-35BECEB82C99}"/>
          </ac:cxnSpMkLst>
        </pc:cxnChg>
        <pc:cxnChg chg="add mod topLvl">
          <ac:chgData name="Min XIE" userId="fcc84320-6c09-41e1-acdb-499b79a83508" providerId="ADAL" clId="{E5D97E01-BAB2-4C1A-8AD5-0F3A03E8F1F2}" dt="2020-04-12T17:44:15.103" v="1328" actId="164"/>
          <ac:cxnSpMkLst>
            <pc:docMk/>
            <pc:sldMk cId="2305685653" sldId="293"/>
            <ac:cxnSpMk id="141" creationId="{98EBB366-B3BA-46D0-A5FD-9BBD1C425E4E}"/>
          </ac:cxnSpMkLst>
        </pc:cxnChg>
      </pc:sldChg>
      <pc:sldChg chg="add del">
        <pc:chgData name="Min XIE" userId="fcc84320-6c09-41e1-acdb-499b79a83508" providerId="ADAL" clId="{E5D97E01-BAB2-4C1A-8AD5-0F3A03E8F1F2}" dt="2020-04-12T17:06:30.720" v="841"/>
        <pc:sldMkLst>
          <pc:docMk/>
          <pc:sldMk cId="3084361454" sldId="293"/>
        </pc:sldMkLst>
      </pc:sldChg>
      <pc:sldChg chg="modSp new mod">
        <pc:chgData name="Min XIE" userId="fcc84320-6c09-41e1-acdb-499b79a83508" providerId="ADAL" clId="{E5D97E01-BAB2-4C1A-8AD5-0F3A03E8F1F2}" dt="2020-04-12T18:22:51.641" v="2111" actId="20577"/>
        <pc:sldMkLst>
          <pc:docMk/>
          <pc:sldMk cId="2076265296" sldId="294"/>
        </pc:sldMkLst>
        <pc:spChg chg="mod">
          <ac:chgData name="Min XIE" userId="fcc84320-6c09-41e1-acdb-499b79a83508" providerId="ADAL" clId="{E5D97E01-BAB2-4C1A-8AD5-0F3A03E8F1F2}" dt="2020-04-12T17:53:37.677" v="1430" actId="20577"/>
          <ac:spMkLst>
            <pc:docMk/>
            <pc:sldMk cId="2076265296" sldId="294"/>
            <ac:spMk id="2" creationId="{01EBCFA5-ED6D-4761-A6BA-DB2810C05E43}"/>
          </ac:spMkLst>
        </pc:spChg>
        <pc:spChg chg="mod">
          <ac:chgData name="Min XIE" userId="fcc84320-6c09-41e1-acdb-499b79a83508" providerId="ADAL" clId="{E5D97E01-BAB2-4C1A-8AD5-0F3A03E8F1F2}" dt="2020-04-12T18:22:51.641" v="2111" actId="20577"/>
          <ac:spMkLst>
            <pc:docMk/>
            <pc:sldMk cId="2076265296" sldId="294"/>
            <ac:spMk id="3" creationId="{F08FFCB6-4716-413B-9BBB-D76A37FD8B7C}"/>
          </ac:spMkLst>
        </pc:spChg>
      </pc:sldChg>
      <pc:sldChg chg="modSp new del mod">
        <pc:chgData name="Min XIE" userId="fcc84320-6c09-41e1-acdb-499b79a83508" providerId="ADAL" clId="{E5D97E01-BAB2-4C1A-8AD5-0F3A03E8F1F2}" dt="2020-04-12T17:50:45.837" v="1404" actId="47"/>
        <pc:sldMkLst>
          <pc:docMk/>
          <pc:sldMk cId="3228463391" sldId="294"/>
        </pc:sldMkLst>
        <pc:spChg chg="mod">
          <ac:chgData name="Min XIE" userId="fcc84320-6c09-41e1-acdb-499b79a83508" providerId="ADAL" clId="{E5D97E01-BAB2-4C1A-8AD5-0F3A03E8F1F2}" dt="2020-04-12T17:47:11.619" v="1383" actId="313"/>
          <ac:spMkLst>
            <pc:docMk/>
            <pc:sldMk cId="3228463391" sldId="294"/>
            <ac:spMk id="2" creationId="{7697B7FE-6A8B-435C-BA22-BB3A1B84A901}"/>
          </ac:spMkLst>
        </pc:spChg>
        <pc:spChg chg="mod">
          <ac:chgData name="Min XIE" userId="fcc84320-6c09-41e1-acdb-499b79a83508" providerId="ADAL" clId="{E5D97E01-BAB2-4C1A-8AD5-0F3A03E8F1F2}" dt="2020-04-12T17:48:30.619" v="1386"/>
          <ac:spMkLst>
            <pc:docMk/>
            <pc:sldMk cId="3228463391" sldId="294"/>
            <ac:spMk id="3" creationId="{7DBEFFF1-FB85-4E39-B743-30556D7AEBC9}"/>
          </ac:spMkLst>
        </pc:spChg>
      </pc:sldChg>
      <pc:sldChg chg="addSp delSp modSp new mod modAnim">
        <pc:chgData name="Min XIE" userId="fcc84320-6c09-41e1-acdb-499b79a83508" providerId="ADAL" clId="{E5D97E01-BAB2-4C1A-8AD5-0F3A03E8F1F2}" dt="2020-04-13T05:45:24.271" v="2282" actId="14100"/>
        <pc:sldMkLst>
          <pc:docMk/>
          <pc:sldMk cId="2092513214" sldId="295"/>
        </pc:sldMkLst>
        <pc:spChg chg="mod">
          <ac:chgData name="Min XIE" userId="fcc84320-6c09-41e1-acdb-499b79a83508" providerId="ADAL" clId="{E5D97E01-BAB2-4C1A-8AD5-0F3A03E8F1F2}" dt="2020-04-12T18:00:10.134" v="1644" actId="20577"/>
          <ac:spMkLst>
            <pc:docMk/>
            <pc:sldMk cId="2092513214" sldId="295"/>
            <ac:spMk id="2" creationId="{62E863FF-EE8B-4DD8-84D4-12603A733E62}"/>
          </ac:spMkLst>
        </pc:spChg>
        <pc:spChg chg="del mod">
          <ac:chgData name="Min XIE" userId="fcc84320-6c09-41e1-acdb-499b79a83508" providerId="ADAL" clId="{E5D97E01-BAB2-4C1A-8AD5-0F3A03E8F1F2}" dt="2020-04-12T17:57:13.312" v="1597" actId="478"/>
          <ac:spMkLst>
            <pc:docMk/>
            <pc:sldMk cId="2092513214" sldId="295"/>
            <ac:spMk id="3" creationId="{FBADB875-8B1A-47EB-8FB3-920C72B9D167}"/>
          </ac:spMkLst>
        </pc:spChg>
        <pc:spChg chg="mod">
          <ac:chgData name="Min XIE" userId="fcc84320-6c09-41e1-acdb-499b79a83508" providerId="ADAL" clId="{E5D97E01-BAB2-4C1A-8AD5-0F3A03E8F1F2}" dt="2020-04-12T18:11:17.281" v="1854" actId="404"/>
          <ac:spMkLst>
            <pc:docMk/>
            <pc:sldMk cId="2092513214" sldId="295"/>
            <ac:spMk id="46" creationId="{551BADC7-08EE-45CE-B4DB-F64EF21B5DB2}"/>
          </ac:spMkLst>
        </pc:spChg>
        <pc:spChg chg="mod">
          <ac:chgData name="Min XIE" userId="fcc84320-6c09-41e1-acdb-499b79a83508" providerId="ADAL" clId="{E5D97E01-BAB2-4C1A-8AD5-0F3A03E8F1F2}" dt="2020-04-12T18:11:17.281" v="1854" actId="404"/>
          <ac:spMkLst>
            <pc:docMk/>
            <pc:sldMk cId="2092513214" sldId="295"/>
            <ac:spMk id="47" creationId="{EC00A134-005C-4666-BBC5-8759BCB572BF}"/>
          </ac:spMkLst>
        </pc:spChg>
        <pc:spChg chg="mod">
          <ac:chgData name="Min XIE" userId="fcc84320-6c09-41e1-acdb-499b79a83508" providerId="ADAL" clId="{E5D97E01-BAB2-4C1A-8AD5-0F3A03E8F1F2}" dt="2020-04-12T18:11:17.281" v="1854" actId="404"/>
          <ac:spMkLst>
            <pc:docMk/>
            <pc:sldMk cId="2092513214" sldId="295"/>
            <ac:spMk id="48" creationId="{041553A4-2514-47D4-9DB4-EFB85B429D49}"/>
          </ac:spMkLst>
        </pc:spChg>
        <pc:spChg chg="mod">
          <ac:chgData name="Min XIE" userId="fcc84320-6c09-41e1-acdb-499b79a83508" providerId="ADAL" clId="{E5D97E01-BAB2-4C1A-8AD5-0F3A03E8F1F2}" dt="2020-04-12T18:20:17.078" v="2041" actId="14100"/>
          <ac:spMkLst>
            <pc:docMk/>
            <pc:sldMk cId="2092513214" sldId="295"/>
            <ac:spMk id="49" creationId="{61AE7605-ED43-422C-BA7C-FE013E92A80B}"/>
          </ac:spMkLst>
        </pc:spChg>
        <pc:spChg chg="mod">
          <ac:chgData name="Min XIE" userId="fcc84320-6c09-41e1-acdb-499b79a83508" providerId="ADAL" clId="{E5D97E01-BAB2-4C1A-8AD5-0F3A03E8F1F2}" dt="2020-04-12T18:11:17.281" v="1854" actId="404"/>
          <ac:spMkLst>
            <pc:docMk/>
            <pc:sldMk cId="2092513214" sldId="295"/>
            <ac:spMk id="50" creationId="{4CDA6E34-5DF5-4705-98B1-B65F3233DA31}"/>
          </ac:spMkLst>
        </pc:spChg>
        <pc:spChg chg="mod">
          <ac:chgData name="Min XIE" userId="fcc84320-6c09-41e1-acdb-499b79a83508" providerId="ADAL" clId="{E5D97E01-BAB2-4C1A-8AD5-0F3A03E8F1F2}" dt="2020-04-12T18:11:17.281" v="1854" actId="404"/>
          <ac:spMkLst>
            <pc:docMk/>
            <pc:sldMk cId="2092513214" sldId="295"/>
            <ac:spMk id="52" creationId="{AC6B08F6-335D-420C-B664-3794DDD845C9}"/>
          </ac:spMkLst>
        </pc:spChg>
        <pc:spChg chg="mod">
          <ac:chgData name="Min XIE" userId="fcc84320-6c09-41e1-acdb-499b79a83508" providerId="ADAL" clId="{E5D97E01-BAB2-4C1A-8AD5-0F3A03E8F1F2}" dt="2020-04-12T18:11:17.281" v="1854" actId="404"/>
          <ac:spMkLst>
            <pc:docMk/>
            <pc:sldMk cId="2092513214" sldId="295"/>
            <ac:spMk id="53" creationId="{585EBEF0-2717-4669-8DE5-955171D7E208}"/>
          </ac:spMkLst>
        </pc:spChg>
        <pc:spChg chg="mod">
          <ac:chgData name="Min XIE" userId="fcc84320-6c09-41e1-acdb-499b79a83508" providerId="ADAL" clId="{E5D97E01-BAB2-4C1A-8AD5-0F3A03E8F1F2}" dt="2020-04-12T18:11:17.281" v="1854" actId="404"/>
          <ac:spMkLst>
            <pc:docMk/>
            <pc:sldMk cId="2092513214" sldId="295"/>
            <ac:spMk id="54" creationId="{A169B397-3681-4B10-9EF8-9300A0375BB4}"/>
          </ac:spMkLst>
        </pc:spChg>
        <pc:spChg chg="mod">
          <ac:chgData name="Min XIE" userId="fcc84320-6c09-41e1-acdb-499b79a83508" providerId="ADAL" clId="{E5D97E01-BAB2-4C1A-8AD5-0F3A03E8F1F2}" dt="2020-04-12T18:11:17.281" v="1854" actId="404"/>
          <ac:spMkLst>
            <pc:docMk/>
            <pc:sldMk cId="2092513214" sldId="295"/>
            <ac:spMk id="55" creationId="{332A22B4-1C44-427B-ACB2-A7238AA6229A}"/>
          </ac:spMkLst>
        </pc:spChg>
        <pc:spChg chg="mod">
          <ac:chgData name="Min XIE" userId="fcc84320-6c09-41e1-acdb-499b79a83508" providerId="ADAL" clId="{E5D97E01-BAB2-4C1A-8AD5-0F3A03E8F1F2}" dt="2020-04-12T18:11:17.281" v="1854" actId="404"/>
          <ac:spMkLst>
            <pc:docMk/>
            <pc:sldMk cId="2092513214" sldId="295"/>
            <ac:spMk id="56" creationId="{1F5A33B8-F435-4B19-BFA4-4DC01A6B123E}"/>
          </ac:spMkLst>
        </pc:spChg>
        <pc:spChg chg="mod">
          <ac:chgData name="Min XIE" userId="fcc84320-6c09-41e1-acdb-499b79a83508" providerId="ADAL" clId="{E5D97E01-BAB2-4C1A-8AD5-0F3A03E8F1F2}" dt="2020-04-12T18:11:17.281" v="1854" actId="404"/>
          <ac:spMkLst>
            <pc:docMk/>
            <pc:sldMk cId="2092513214" sldId="295"/>
            <ac:spMk id="57" creationId="{C58D6882-F509-43CE-962F-6B247CBC187A}"/>
          </ac:spMkLst>
        </pc:spChg>
        <pc:spChg chg="mod">
          <ac:chgData name="Min XIE" userId="fcc84320-6c09-41e1-acdb-499b79a83508" providerId="ADAL" clId="{E5D97E01-BAB2-4C1A-8AD5-0F3A03E8F1F2}" dt="2020-04-12T18:11:17.281" v="1854" actId="404"/>
          <ac:spMkLst>
            <pc:docMk/>
            <pc:sldMk cId="2092513214" sldId="295"/>
            <ac:spMk id="58" creationId="{ADEBF8DD-4959-46A7-9C69-33EAEDF33BD3}"/>
          </ac:spMkLst>
        </pc:spChg>
        <pc:spChg chg="mod">
          <ac:chgData name="Min XIE" userId="fcc84320-6c09-41e1-acdb-499b79a83508" providerId="ADAL" clId="{E5D97E01-BAB2-4C1A-8AD5-0F3A03E8F1F2}" dt="2020-04-12T18:11:17.281" v="1854" actId="404"/>
          <ac:spMkLst>
            <pc:docMk/>
            <pc:sldMk cId="2092513214" sldId="295"/>
            <ac:spMk id="59" creationId="{25FE1B05-5648-4267-9C85-B15B0F5FD5B5}"/>
          </ac:spMkLst>
        </pc:spChg>
        <pc:spChg chg="mod">
          <ac:chgData name="Min XIE" userId="fcc84320-6c09-41e1-acdb-499b79a83508" providerId="ADAL" clId="{E5D97E01-BAB2-4C1A-8AD5-0F3A03E8F1F2}" dt="2020-04-12T18:11:17.281" v="1854" actId="404"/>
          <ac:spMkLst>
            <pc:docMk/>
            <pc:sldMk cId="2092513214" sldId="295"/>
            <ac:spMk id="60" creationId="{BD183907-A8E7-4C15-BCE3-E2BCD738F900}"/>
          </ac:spMkLst>
        </pc:spChg>
        <pc:spChg chg="mod">
          <ac:chgData name="Min XIE" userId="fcc84320-6c09-41e1-acdb-499b79a83508" providerId="ADAL" clId="{E5D97E01-BAB2-4C1A-8AD5-0F3A03E8F1F2}" dt="2020-04-12T18:11:17.281" v="1854" actId="404"/>
          <ac:spMkLst>
            <pc:docMk/>
            <pc:sldMk cId="2092513214" sldId="295"/>
            <ac:spMk id="61" creationId="{80F36E3C-90E7-40C0-988C-853BAC50452E}"/>
          </ac:spMkLst>
        </pc:spChg>
        <pc:spChg chg="mod">
          <ac:chgData name="Min XIE" userId="fcc84320-6c09-41e1-acdb-499b79a83508" providerId="ADAL" clId="{E5D97E01-BAB2-4C1A-8AD5-0F3A03E8F1F2}" dt="2020-04-12T18:11:17.281" v="1854" actId="404"/>
          <ac:spMkLst>
            <pc:docMk/>
            <pc:sldMk cId="2092513214" sldId="295"/>
            <ac:spMk id="62" creationId="{DF7257EB-3EEB-40F4-9475-79B5BC41EE41}"/>
          </ac:spMkLst>
        </pc:spChg>
        <pc:spChg chg="add mod">
          <ac:chgData name="Min XIE" userId="fcc84320-6c09-41e1-acdb-499b79a83508" providerId="ADAL" clId="{E5D97E01-BAB2-4C1A-8AD5-0F3A03E8F1F2}" dt="2020-04-12T18:11:17.281" v="1854" actId="404"/>
          <ac:spMkLst>
            <pc:docMk/>
            <pc:sldMk cId="2092513214" sldId="295"/>
            <ac:spMk id="79" creationId="{297FD0F7-8D26-4CDD-B0E1-87E72D64E58D}"/>
          </ac:spMkLst>
        </pc:spChg>
        <pc:spChg chg="add mod">
          <ac:chgData name="Min XIE" userId="fcc84320-6c09-41e1-acdb-499b79a83508" providerId="ADAL" clId="{E5D97E01-BAB2-4C1A-8AD5-0F3A03E8F1F2}" dt="2020-04-12T18:12:37.184" v="1871" actId="1076"/>
          <ac:spMkLst>
            <pc:docMk/>
            <pc:sldMk cId="2092513214" sldId="295"/>
            <ac:spMk id="80" creationId="{007B5504-C6C7-4082-B9A1-F640E560262C}"/>
          </ac:spMkLst>
        </pc:spChg>
        <pc:spChg chg="add mod">
          <ac:chgData name="Min XIE" userId="fcc84320-6c09-41e1-acdb-499b79a83508" providerId="ADAL" clId="{E5D97E01-BAB2-4C1A-8AD5-0F3A03E8F1F2}" dt="2020-04-12T18:12:31.020" v="1869" actId="1076"/>
          <ac:spMkLst>
            <pc:docMk/>
            <pc:sldMk cId="2092513214" sldId="295"/>
            <ac:spMk id="94" creationId="{7CDF7EEC-03CF-47C0-BBFF-3FBD95060028}"/>
          </ac:spMkLst>
        </pc:spChg>
        <pc:spChg chg="add mod ord">
          <ac:chgData name="Min XIE" userId="fcc84320-6c09-41e1-acdb-499b79a83508" providerId="ADAL" clId="{E5D97E01-BAB2-4C1A-8AD5-0F3A03E8F1F2}" dt="2020-04-12T18:11:17.281" v="1854" actId="404"/>
          <ac:spMkLst>
            <pc:docMk/>
            <pc:sldMk cId="2092513214" sldId="295"/>
            <ac:spMk id="95" creationId="{3E05358E-5F6F-43FD-8D1D-7E784662E041}"/>
          </ac:spMkLst>
        </pc:spChg>
        <pc:spChg chg="add mod">
          <ac:chgData name="Min XIE" userId="fcc84320-6c09-41e1-acdb-499b79a83508" providerId="ADAL" clId="{E5D97E01-BAB2-4C1A-8AD5-0F3A03E8F1F2}" dt="2020-04-12T18:12:40.883" v="1872" actId="14100"/>
          <ac:spMkLst>
            <pc:docMk/>
            <pc:sldMk cId="2092513214" sldId="295"/>
            <ac:spMk id="96" creationId="{886EB63F-20AE-43C4-A8FC-1ABB92AD2B95}"/>
          </ac:spMkLst>
        </pc:spChg>
        <pc:spChg chg="add mod">
          <ac:chgData name="Min XIE" userId="fcc84320-6c09-41e1-acdb-499b79a83508" providerId="ADAL" clId="{E5D97E01-BAB2-4C1A-8AD5-0F3A03E8F1F2}" dt="2020-04-12T18:13:35.056" v="1881" actId="1076"/>
          <ac:spMkLst>
            <pc:docMk/>
            <pc:sldMk cId="2092513214" sldId="295"/>
            <ac:spMk id="97" creationId="{D20A803B-1C56-4742-B74C-EACAAC5D8028}"/>
          </ac:spMkLst>
        </pc:spChg>
        <pc:spChg chg="add mod">
          <ac:chgData name="Min XIE" userId="fcc84320-6c09-41e1-acdb-499b79a83508" providerId="ADAL" clId="{E5D97E01-BAB2-4C1A-8AD5-0F3A03E8F1F2}" dt="2020-04-12T18:20:50.803" v="2049" actId="1076"/>
          <ac:spMkLst>
            <pc:docMk/>
            <pc:sldMk cId="2092513214" sldId="295"/>
            <ac:spMk id="140" creationId="{9ADB3DFC-E7BC-4BEC-8C2A-1330805C5F98}"/>
          </ac:spMkLst>
        </pc:spChg>
        <pc:spChg chg="add mod">
          <ac:chgData name="Min XIE" userId="fcc84320-6c09-41e1-acdb-499b79a83508" providerId="ADAL" clId="{E5D97E01-BAB2-4C1A-8AD5-0F3A03E8F1F2}" dt="2020-04-12T18:16:21.262" v="1918" actId="1076"/>
          <ac:spMkLst>
            <pc:docMk/>
            <pc:sldMk cId="2092513214" sldId="295"/>
            <ac:spMk id="141" creationId="{91DE3783-3893-4264-8EA9-80D3BAA49CC2}"/>
          </ac:spMkLst>
        </pc:spChg>
        <pc:spChg chg="add mod">
          <ac:chgData name="Min XIE" userId="fcc84320-6c09-41e1-acdb-499b79a83508" providerId="ADAL" clId="{E5D97E01-BAB2-4C1A-8AD5-0F3A03E8F1F2}" dt="2020-04-13T05:44:32.826" v="2279" actId="14100"/>
          <ac:spMkLst>
            <pc:docMk/>
            <pc:sldMk cId="2092513214" sldId="295"/>
            <ac:spMk id="143" creationId="{EEC78844-3772-4C53-8B83-E712D25D7874}"/>
          </ac:spMkLst>
        </pc:spChg>
        <pc:spChg chg="add mod">
          <ac:chgData name="Min XIE" userId="fcc84320-6c09-41e1-acdb-499b79a83508" providerId="ADAL" clId="{E5D97E01-BAB2-4C1A-8AD5-0F3A03E8F1F2}" dt="2020-04-12T18:20:44.171" v="2047" actId="1076"/>
          <ac:spMkLst>
            <pc:docMk/>
            <pc:sldMk cId="2092513214" sldId="295"/>
            <ac:spMk id="148" creationId="{C7EF728A-1AFF-42CA-8AF2-52FD31FB7ED2}"/>
          </ac:spMkLst>
        </pc:spChg>
        <pc:spChg chg="add mod">
          <ac:chgData name="Min XIE" userId="fcc84320-6c09-41e1-acdb-499b79a83508" providerId="ADAL" clId="{E5D97E01-BAB2-4C1A-8AD5-0F3A03E8F1F2}" dt="2020-04-12T18:20:44.171" v="2047" actId="1076"/>
          <ac:spMkLst>
            <pc:docMk/>
            <pc:sldMk cId="2092513214" sldId="295"/>
            <ac:spMk id="151" creationId="{AE91D698-AF78-4CDE-BE4D-B27ACCA6C834}"/>
          </ac:spMkLst>
        </pc:spChg>
        <pc:spChg chg="add del mod">
          <ac:chgData name="Min XIE" userId="fcc84320-6c09-41e1-acdb-499b79a83508" providerId="ADAL" clId="{E5D97E01-BAB2-4C1A-8AD5-0F3A03E8F1F2}" dt="2020-04-12T18:14:28.873" v="1898" actId="478"/>
          <ac:spMkLst>
            <pc:docMk/>
            <pc:sldMk cId="2092513214" sldId="295"/>
            <ac:spMk id="154" creationId="{ED287003-7473-4F33-A4AB-AC8AF3E4F4EB}"/>
          </ac:spMkLst>
        </pc:spChg>
        <pc:spChg chg="add mod ord">
          <ac:chgData name="Min XIE" userId="fcc84320-6c09-41e1-acdb-499b79a83508" providerId="ADAL" clId="{E5D97E01-BAB2-4C1A-8AD5-0F3A03E8F1F2}" dt="2020-04-12T18:20:44.171" v="2047" actId="1076"/>
          <ac:spMkLst>
            <pc:docMk/>
            <pc:sldMk cId="2092513214" sldId="295"/>
            <ac:spMk id="155" creationId="{3CBA78AB-5585-4A7F-A9B7-5D37148C3181}"/>
          </ac:spMkLst>
        </pc:spChg>
        <pc:spChg chg="add del mod">
          <ac:chgData name="Min XIE" userId="fcc84320-6c09-41e1-acdb-499b79a83508" providerId="ADAL" clId="{E5D97E01-BAB2-4C1A-8AD5-0F3A03E8F1F2}" dt="2020-04-12T18:16:58.908" v="1926" actId="478"/>
          <ac:spMkLst>
            <pc:docMk/>
            <pc:sldMk cId="2092513214" sldId="295"/>
            <ac:spMk id="160" creationId="{A142E921-F293-4311-A9D1-7BDC806215A6}"/>
          </ac:spMkLst>
        </pc:spChg>
        <pc:spChg chg="add mod">
          <ac:chgData name="Min XIE" userId="fcc84320-6c09-41e1-acdb-499b79a83508" providerId="ADAL" clId="{E5D97E01-BAB2-4C1A-8AD5-0F3A03E8F1F2}" dt="2020-04-13T05:45:24.271" v="2282" actId="14100"/>
          <ac:spMkLst>
            <pc:docMk/>
            <pc:sldMk cId="2092513214" sldId="295"/>
            <ac:spMk id="161" creationId="{B75F5F55-FC1F-46D7-B84A-8112930F1918}"/>
          </ac:spMkLst>
        </pc:spChg>
        <pc:spChg chg="add del mod">
          <ac:chgData name="Min XIE" userId="fcc84320-6c09-41e1-acdb-499b79a83508" providerId="ADAL" clId="{E5D97E01-BAB2-4C1A-8AD5-0F3A03E8F1F2}" dt="2020-04-13T05:45:15.954" v="2280" actId="108"/>
          <ac:spMkLst>
            <pc:docMk/>
            <pc:sldMk cId="2092513214" sldId="295"/>
            <ac:spMk id="162" creationId="{E4428D16-45D9-47B8-946E-87D9F7062173}"/>
          </ac:spMkLst>
        </pc:spChg>
        <pc:spChg chg="add mod">
          <ac:chgData name="Min XIE" userId="fcc84320-6c09-41e1-acdb-499b79a83508" providerId="ADAL" clId="{E5D97E01-BAB2-4C1A-8AD5-0F3A03E8F1F2}" dt="2020-04-13T05:27:01.431" v="2275" actId="14100"/>
          <ac:spMkLst>
            <pc:docMk/>
            <pc:sldMk cId="2092513214" sldId="295"/>
            <ac:spMk id="163" creationId="{8142D564-5B67-4FA2-8719-DD7B0C848633}"/>
          </ac:spMkLst>
        </pc:spChg>
        <pc:grpChg chg="add del mod">
          <ac:chgData name="Min XIE" userId="fcc84320-6c09-41e1-acdb-499b79a83508" providerId="ADAL" clId="{E5D97E01-BAB2-4C1A-8AD5-0F3A03E8F1F2}" dt="2020-04-12T18:00:14.495" v="1645" actId="478"/>
          <ac:grpSpMkLst>
            <pc:docMk/>
            <pc:sldMk cId="2092513214" sldId="295"/>
            <ac:grpSpMk id="5" creationId="{2653A497-C50B-46FD-B559-4383AADEE5CB}"/>
          </ac:grpSpMkLst>
        </pc:grpChg>
        <pc:grpChg chg="add mod">
          <ac:chgData name="Min XIE" userId="fcc84320-6c09-41e1-acdb-499b79a83508" providerId="ADAL" clId="{E5D97E01-BAB2-4C1A-8AD5-0F3A03E8F1F2}" dt="2020-04-12T18:20:17.078" v="2041" actId="14100"/>
          <ac:grpSpMkLst>
            <pc:docMk/>
            <pc:sldMk cId="2092513214" sldId="295"/>
            <ac:grpSpMk id="42" creationId="{18E68CC5-E3F0-4F16-A9DF-9296A81AA8AA}"/>
          </ac:grpSpMkLst>
        </pc:grpChg>
        <pc:grpChg chg="mod">
          <ac:chgData name="Min XIE" userId="fcc84320-6c09-41e1-acdb-499b79a83508" providerId="ADAL" clId="{E5D97E01-BAB2-4C1A-8AD5-0F3A03E8F1F2}" dt="2020-04-12T17:59:15.780" v="1612" actId="207"/>
          <ac:grpSpMkLst>
            <pc:docMk/>
            <pc:sldMk cId="2092513214" sldId="295"/>
            <ac:grpSpMk id="43" creationId="{C3FC6720-BEB3-42EB-9E43-FA28918A139F}"/>
          </ac:grpSpMkLst>
        </pc:grpChg>
        <pc:grpChg chg="mod">
          <ac:chgData name="Min XIE" userId="fcc84320-6c09-41e1-acdb-499b79a83508" providerId="ADAL" clId="{E5D97E01-BAB2-4C1A-8AD5-0F3A03E8F1F2}" dt="2020-04-12T17:59:15.780" v="1612" actId="207"/>
          <ac:grpSpMkLst>
            <pc:docMk/>
            <pc:sldMk cId="2092513214" sldId="295"/>
            <ac:grpSpMk id="51" creationId="{C8BEE082-5B38-4E66-853E-9A2FACCD3D07}"/>
          </ac:grpSpMkLst>
        </pc:grpChg>
        <pc:grpChg chg="add mod">
          <ac:chgData name="Min XIE" userId="fcc84320-6c09-41e1-acdb-499b79a83508" providerId="ADAL" clId="{E5D97E01-BAB2-4C1A-8AD5-0F3A03E8F1F2}" dt="2020-04-12T18:20:17.078" v="2041" actId="14100"/>
          <ac:grpSpMkLst>
            <pc:docMk/>
            <pc:sldMk cId="2092513214" sldId="295"/>
            <ac:grpSpMk id="81" creationId="{41F6DDE4-E5A3-4D41-A888-61980EEBE32F}"/>
          </ac:grpSpMkLst>
        </pc:grpChg>
        <pc:grpChg chg="add del mod">
          <ac:chgData name="Min XIE" userId="fcc84320-6c09-41e1-acdb-499b79a83508" providerId="ADAL" clId="{E5D97E01-BAB2-4C1A-8AD5-0F3A03E8F1F2}" dt="2020-04-12T18:08:03.652" v="1786"/>
          <ac:grpSpMkLst>
            <pc:docMk/>
            <pc:sldMk cId="2092513214" sldId="295"/>
            <ac:grpSpMk id="98" creationId="{384E2E97-99D0-4817-A610-823216BFAE84}"/>
          </ac:grpSpMkLst>
        </pc:grpChg>
        <pc:grpChg chg="mod">
          <ac:chgData name="Min XIE" userId="fcc84320-6c09-41e1-acdb-499b79a83508" providerId="ADAL" clId="{E5D97E01-BAB2-4C1A-8AD5-0F3A03E8F1F2}" dt="2020-04-12T18:08:02.788" v="1785"/>
          <ac:grpSpMkLst>
            <pc:docMk/>
            <pc:sldMk cId="2092513214" sldId="295"/>
            <ac:grpSpMk id="99" creationId="{485EF79F-52C2-4F9B-85B0-6AF84AB54418}"/>
          </ac:grpSpMkLst>
        </pc:grpChg>
        <pc:grpChg chg="mod">
          <ac:chgData name="Min XIE" userId="fcc84320-6c09-41e1-acdb-499b79a83508" providerId="ADAL" clId="{E5D97E01-BAB2-4C1A-8AD5-0F3A03E8F1F2}" dt="2020-04-12T18:08:02.788" v="1785"/>
          <ac:grpSpMkLst>
            <pc:docMk/>
            <pc:sldMk cId="2092513214" sldId="295"/>
            <ac:grpSpMk id="102" creationId="{34BFA281-ECFB-4ED9-AFC8-BEAB78DF5EC4}"/>
          </ac:grpSpMkLst>
        </pc:grpChg>
        <pc:grpChg chg="mod">
          <ac:chgData name="Min XIE" userId="fcc84320-6c09-41e1-acdb-499b79a83508" providerId="ADAL" clId="{E5D97E01-BAB2-4C1A-8AD5-0F3A03E8F1F2}" dt="2020-04-12T18:08:02.788" v="1785"/>
          <ac:grpSpMkLst>
            <pc:docMk/>
            <pc:sldMk cId="2092513214" sldId="295"/>
            <ac:grpSpMk id="110" creationId="{4A464375-5E56-4A6C-8BD2-22CB204B800E}"/>
          </ac:grpSpMkLst>
        </pc:grpChg>
        <pc:grpChg chg="add mod">
          <ac:chgData name="Min XIE" userId="fcc84320-6c09-41e1-acdb-499b79a83508" providerId="ADAL" clId="{E5D97E01-BAB2-4C1A-8AD5-0F3A03E8F1F2}" dt="2020-04-12T18:20:44.171" v="2047" actId="1076"/>
          <ac:grpSpMkLst>
            <pc:docMk/>
            <pc:sldMk cId="2092513214" sldId="295"/>
            <ac:grpSpMk id="142" creationId="{BB8D9EE6-63D9-4833-ADE5-88CB82811BED}"/>
          </ac:grpSpMkLst>
        </pc:grpChg>
        <pc:grpChg chg="add mod">
          <ac:chgData name="Min XIE" userId="fcc84320-6c09-41e1-acdb-499b79a83508" providerId="ADAL" clId="{E5D97E01-BAB2-4C1A-8AD5-0F3A03E8F1F2}" dt="2020-04-12T18:20:17.078" v="2041" actId="14100"/>
          <ac:grpSpMkLst>
            <pc:docMk/>
            <pc:sldMk cId="2092513214" sldId="295"/>
            <ac:grpSpMk id="146" creationId="{AD86A5EF-747A-4EFD-9F39-6690307F2A75}"/>
          </ac:grpSpMkLst>
        </pc:grpChg>
        <pc:cxnChg chg="mod">
          <ac:chgData name="Min XIE" userId="fcc84320-6c09-41e1-acdb-499b79a83508" providerId="ADAL" clId="{E5D97E01-BAB2-4C1A-8AD5-0F3A03E8F1F2}" dt="2020-04-12T18:00:14.495" v="1645" actId="478"/>
          <ac:cxnSpMkLst>
            <pc:docMk/>
            <pc:sldMk cId="2092513214" sldId="295"/>
            <ac:cxnSpMk id="23" creationId="{4C083280-FC7C-430C-9205-1870EEB06C7D}"/>
          </ac:cxnSpMkLst>
        </pc:cxnChg>
        <pc:cxnChg chg="mod">
          <ac:chgData name="Min XIE" userId="fcc84320-6c09-41e1-acdb-499b79a83508" providerId="ADAL" clId="{E5D97E01-BAB2-4C1A-8AD5-0F3A03E8F1F2}" dt="2020-04-12T18:00:14.495" v="1645" actId="478"/>
          <ac:cxnSpMkLst>
            <pc:docMk/>
            <pc:sldMk cId="2092513214" sldId="295"/>
            <ac:cxnSpMk id="34" creationId="{1189D238-49A2-467F-B39B-6D18D95D4137}"/>
          </ac:cxnSpMkLst>
        </pc:cxnChg>
        <pc:cxnChg chg="mod">
          <ac:chgData name="Min XIE" userId="fcc84320-6c09-41e1-acdb-499b79a83508" providerId="ADAL" clId="{E5D97E01-BAB2-4C1A-8AD5-0F3A03E8F1F2}" dt="2020-04-12T18:11:17.281" v="1854" actId="404"/>
          <ac:cxnSpMkLst>
            <pc:docMk/>
            <pc:sldMk cId="2092513214" sldId="295"/>
            <ac:cxnSpMk id="70" creationId="{ECAA7E29-2F5C-4CE5-9D29-FD4396052318}"/>
          </ac:cxnSpMkLst>
        </pc:cxnChg>
        <pc:cxnChg chg="add mod">
          <ac:chgData name="Min XIE" userId="fcc84320-6c09-41e1-acdb-499b79a83508" providerId="ADAL" clId="{E5D97E01-BAB2-4C1A-8AD5-0F3A03E8F1F2}" dt="2020-04-12T18:11:00.809" v="1849" actId="164"/>
          <ac:cxnSpMkLst>
            <pc:docMk/>
            <pc:sldMk cId="2092513214" sldId="295"/>
            <ac:cxnSpMk id="83" creationId="{374E4523-402B-4B50-BCAF-86906908D0DD}"/>
          </ac:cxnSpMkLst>
        </pc:cxnChg>
        <pc:cxnChg chg="add mod">
          <ac:chgData name="Min XIE" userId="fcc84320-6c09-41e1-acdb-499b79a83508" providerId="ADAL" clId="{E5D97E01-BAB2-4C1A-8AD5-0F3A03E8F1F2}" dt="2020-04-12T18:11:00.809" v="1849" actId="164"/>
          <ac:cxnSpMkLst>
            <pc:docMk/>
            <pc:sldMk cId="2092513214" sldId="295"/>
            <ac:cxnSpMk id="85" creationId="{25A0FFCD-A231-42DD-909F-4CC5839EDA53}"/>
          </ac:cxnSpMkLst>
        </pc:cxnChg>
        <pc:cxnChg chg="add mod">
          <ac:chgData name="Min XIE" userId="fcc84320-6c09-41e1-acdb-499b79a83508" providerId="ADAL" clId="{E5D97E01-BAB2-4C1A-8AD5-0F3A03E8F1F2}" dt="2020-04-12T18:11:00.809" v="1849" actId="164"/>
          <ac:cxnSpMkLst>
            <pc:docMk/>
            <pc:sldMk cId="2092513214" sldId="295"/>
            <ac:cxnSpMk id="88" creationId="{9C3F9057-BEAC-4A40-8098-D1501248C6FD}"/>
          </ac:cxnSpMkLst>
        </pc:cxnChg>
        <pc:cxnChg chg="add mod">
          <ac:chgData name="Min XIE" userId="fcc84320-6c09-41e1-acdb-499b79a83508" providerId="ADAL" clId="{E5D97E01-BAB2-4C1A-8AD5-0F3A03E8F1F2}" dt="2020-04-12T18:13:35.056" v="1881" actId="1076"/>
          <ac:cxnSpMkLst>
            <pc:docMk/>
            <pc:sldMk cId="2092513214" sldId="295"/>
            <ac:cxnSpMk id="91" creationId="{4CFEEBF2-AC86-4F65-8B45-8757CA90ACBD}"/>
          </ac:cxnSpMkLst>
        </pc:cxnChg>
        <pc:cxnChg chg="add mod">
          <ac:chgData name="Min XIE" userId="fcc84320-6c09-41e1-acdb-499b79a83508" providerId="ADAL" clId="{E5D97E01-BAB2-4C1A-8AD5-0F3A03E8F1F2}" dt="2020-04-12T18:08:39.141" v="1791" actId="164"/>
          <ac:cxnSpMkLst>
            <pc:docMk/>
            <pc:sldMk cId="2092513214" sldId="295"/>
            <ac:cxnSpMk id="138" creationId="{8E57A54A-BB7F-47EA-8208-C1A23E5A0167}"/>
          </ac:cxnSpMkLst>
        </pc:cxnChg>
        <pc:cxnChg chg="add mod">
          <ac:chgData name="Min XIE" userId="fcc84320-6c09-41e1-acdb-499b79a83508" providerId="ADAL" clId="{E5D97E01-BAB2-4C1A-8AD5-0F3A03E8F1F2}" dt="2020-04-12T18:08:39.141" v="1791" actId="164"/>
          <ac:cxnSpMkLst>
            <pc:docMk/>
            <pc:sldMk cId="2092513214" sldId="295"/>
            <ac:cxnSpMk id="139" creationId="{8DB4CA8F-5247-4A72-9103-C716F090A1E6}"/>
          </ac:cxnSpMkLst>
        </pc:cxnChg>
        <pc:cxnChg chg="add mod">
          <ac:chgData name="Min XIE" userId="fcc84320-6c09-41e1-acdb-499b79a83508" providerId="ADAL" clId="{E5D97E01-BAB2-4C1A-8AD5-0F3A03E8F1F2}" dt="2020-04-12T18:20:44.171" v="2047" actId="1076"/>
          <ac:cxnSpMkLst>
            <pc:docMk/>
            <pc:sldMk cId="2092513214" sldId="295"/>
            <ac:cxnSpMk id="147" creationId="{6B50A1CB-95E2-4296-BBB9-9758D5D9BAEA}"/>
          </ac:cxnSpMkLst>
        </pc:cxnChg>
        <pc:cxnChg chg="add mod">
          <ac:chgData name="Min XIE" userId="fcc84320-6c09-41e1-acdb-499b79a83508" providerId="ADAL" clId="{E5D97E01-BAB2-4C1A-8AD5-0F3A03E8F1F2}" dt="2020-04-12T18:20:44.171" v="2047" actId="1076"/>
          <ac:cxnSpMkLst>
            <pc:docMk/>
            <pc:sldMk cId="2092513214" sldId="295"/>
            <ac:cxnSpMk id="150" creationId="{F364E524-DB55-4C3A-BE36-AD9EEB8C50F4}"/>
          </ac:cxnSpMkLst>
        </pc:cxnChg>
      </pc:sldChg>
      <pc:sldChg chg="addSp delSp modSp new mod modAnim">
        <pc:chgData name="Min XIE" userId="fcc84320-6c09-41e1-acdb-499b79a83508" providerId="ADAL" clId="{E5D97E01-BAB2-4C1A-8AD5-0F3A03E8F1F2}" dt="2020-04-13T08:05:33.057" v="3112" actId="14100"/>
        <pc:sldMkLst>
          <pc:docMk/>
          <pc:sldMk cId="2275872645" sldId="296"/>
        </pc:sldMkLst>
        <pc:spChg chg="del">
          <ac:chgData name="Min XIE" userId="fcc84320-6c09-41e1-acdb-499b79a83508" providerId="ADAL" clId="{E5D97E01-BAB2-4C1A-8AD5-0F3A03E8F1F2}" dt="2020-04-13T06:07:27.675" v="2335" actId="478"/>
          <ac:spMkLst>
            <pc:docMk/>
            <pc:sldMk cId="2275872645" sldId="296"/>
            <ac:spMk id="2" creationId="{AFBF56C5-E6E1-4033-B114-1E88BB3BE7F9}"/>
          </ac:spMkLst>
        </pc:spChg>
        <pc:spChg chg="del">
          <ac:chgData name="Min XIE" userId="fcc84320-6c09-41e1-acdb-499b79a83508" providerId="ADAL" clId="{E5D97E01-BAB2-4C1A-8AD5-0F3A03E8F1F2}" dt="2020-04-13T06:07:25.206" v="2334" actId="478"/>
          <ac:spMkLst>
            <pc:docMk/>
            <pc:sldMk cId="2275872645" sldId="296"/>
            <ac:spMk id="3" creationId="{26513FB6-F425-4CD0-9B45-CE1579131D10}"/>
          </ac:spMkLst>
        </pc:spChg>
        <pc:spChg chg="add del">
          <ac:chgData name="Min XIE" userId="fcc84320-6c09-41e1-acdb-499b79a83508" providerId="ADAL" clId="{E5D97E01-BAB2-4C1A-8AD5-0F3A03E8F1F2}" dt="2020-04-13T06:06:41.240" v="2329"/>
          <ac:spMkLst>
            <pc:docMk/>
            <pc:sldMk cId="2275872645" sldId="296"/>
            <ac:spMk id="6" creationId="{34975AAC-B9F2-48B4-BA19-71F0D0A1074E}"/>
          </ac:spMkLst>
        </pc:spChg>
        <pc:spChg chg="add del">
          <ac:chgData name="Min XIE" userId="fcc84320-6c09-41e1-acdb-499b79a83508" providerId="ADAL" clId="{E5D97E01-BAB2-4C1A-8AD5-0F3A03E8F1F2}" dt="2020-04-13T06:06:41.240" v="2329"/>
          <ac:spMkLst>
            <pc:docMk/>
            <pc:sldMk cId="2275872645" sldId="296"/>
            <ac:spMk id="8" creationId="{2F8CF2D6-D11C-4480-840A-CB4557B849F0}"/>
          </ac:spMkLst>
        </pc:spChg>
        <pc:spChg chg="add del">
          <ac:chgData name="Min XIE" userId="fcc84320-6c09-41e1-acdb-499b79a83508" providerId="ADAL" clId="{E5D97E01-BAB2-4C1A-8AD5-0F3A03E8F1F2}" dt="2020-04-13T06:06:41.240" v="2329"/>
          <ac:spMkLst>
            <pc:docMk/>
            <pc:sldMk cId="2275872645" sldId="296"/>
            <ac:spMk id="9" creationId="{0CA15257-7346-42E3-835F-077C9EFF3AB6}"/>
          </ac:spMkLst>
        </pc:spChg>
        <pc:spChg chg="add mod">
          <ac:chgData name="Min XIE" userId="fcc84320-6c09-41e1-acdb-499b79a83508" providerId="ADAL" clId="{E5D97E01-BAB2-4C1A-8AD5-0F3A03E8F1F2}" dt="2020-04-13T07:36:39.207" v="3072" actId="164"/>
          <ac:spMkLst>
            <pc:docMk/>
            <pc:sldMk cId="2275872645" sldId="296"/>
            <ac:spMk id="10" creationId="{513C6EA8-7247-4A2E-948F-D0DC4DB8E0B0}"/>
          </ac:spMkLst>
        </pc:spChg>
        <pc:spChg chg="add mod">
          <ac:chgData name="Min XIE" userId="fcc84320-6c09-41e1-acdb-499b79a83508" providerId="ADAL" clId="{E5D97E01-BAB2-4C1A-8AD5-0F3A03E8F1F2}" dt="2020-04-13T07:36:39.207" v="3072" actId="164"/>
          <ac:spMkLst>
            <pc:docMk/>
            <pc:sldMk cId="2275872645" sldId="296"/>
            <ac:spMk id="16" creationId="{62B500C7-F978-4ECA-B57B-5F1F59F04EC9}"/>
          </ac:spMkLst>
        </pc:spChg>
        <pc:spChg chg="add mod">
          <ac:chgData name="Min XIE" userId="fcc84320-6c09-41e1-acdb-499b79a83508" providerId="ADAL" clId="{E5D97E01-BAB2-4C1A-8AD5-0F3A03E8F1F2}" dt="2020-04-13T06:07:19.787" v="2333" actId="1076"/>
          <ac:spMkLst>
            <pc:docMk/>
            <pc:sldMk cId="2275872645" sldId="296"/>
            <ac:spMk id="17" creationId="{002FCD00-FF17-4B62-859A-664F7FFD4861}"/>
          </ac:spMkLst>
        </pc:spChg>
        <pc:spChg chg="add mod">
          <ac:chgData name="Min XIE" userId="fcc84320-6c09-41e1-acdb-499b79a83508" providerId="ADAL" clId="{E5D97E01-BAB2-4C1A-8AD5-0F3A03E8F1F2}" dt="2020-04-13T07:34:59.374" v="3063" actId="164"/>
          <ac:spMkLst>
            <pc:docMk/>
            <pc:sldMk cId="2275872645" sldId="296"/>
            <ac:spMk id="25" creationId="{7D004371-1522-4CD4-BB76-30F7E8A18F1B}"/>
          </ac:spMkLst>
        </pc:spChg>
        <pc:spChg chg="add mod">
          <ac:chgData name="Min XIE" userId="fcc84320-6c09-41e1-acdb-499b79a83508" providerId="ADAL" clId="{E5D97E01-BAB2-4C1A-8AD5-0F3A03E8F1F2}" dt="2020-04-13T06:15:48.380" v="2484" actId="313"/>
          <ac:spMkLst>
            <pc:docMk/>
            <pc:sldMk cId="2275872645" sldId="296"/>
            <ac:spMk id="28" creationId="{8D24AAE0-2A19-4742-B9B8-B02110C02632}"/>
          </ac:spMkLst>
        </pc:spChg>
        <pc:spChg chg="add mod">
          <ac:chgData name="Min XIE" userId="fcc84320-6c09-41e1-acdb-499b79a83508" providerId="ADAL" clId="{E5D97E01-BAB2-4C1A-8AD5-0F3A03E8F1F2}" dt="2020-04-13T08:05:33.057" v="3112" actId="14100"/>
          <ac:spMkLst>
            <pc:docMk/>
            <pc:sldMk cId="2275872645" sldId="296"/>
            <ac:spMk id="29" creationId="{CE8AF1BB-33AF-4B1A-990F-4BE3EA8EEEEC}"/>
          </ac:spMkLst>
        </pc:spChg>
        <pc:spChg chg="add mod">
          <ac:chgData name="Min XIE" userId="fcc84320-6c09-41e1-acdb-499b79a83508" providerId="ADAL" clId="{E5D97E01-BAB2-4C1A-8AD5-0F3A03E8F1F2}" dt="2020-04-13T06:39:10.518" v="2689" actId="1076"/>
          <ac:spMkLst>
            <pc:docMk/>
            <pc:sldMk cId="2275872645" sldId="296"/>
            <ac:spMk id="30" creationId="{D94DFE62-CE05-4F62-A9EE-3C1462FF289F}"/>
          </ac:spMkLst>
        </pc:spChg>
        <pc:spChg chg="add mod">
          <ac:chgData name="Min XIE" userId="fcc84320-6c09-41e1-acdb-499b79a83508" providerId="ADAL" clId="{E5D97E01-BAB2-4C1A-8AD5-0F3A03E8F1F2}" dt="2020-04-13T06:44:11.890" v="2806" actId="108"/>
          <ac:spMkLst>
            <pc:docMk/>
            <pc:sldMk cId="2275872645" sldId="296"/>
            <ac:spMk id="31" creationId="{4DBC8900-3CA9-406F-B6EC-3F6E370BD643}"/>
          </ac:spMkLst>
        </pc:spChg>
        <pc:grpChg chg="add mod">
          <ac:chgData name="Min XIE" userId="fcc84320-6c09-41e1-acdb-499b79a83508" providerId="ADAL" clId="{E5D97E01-BAB2-4C1A-8AD5-0F3A03E8F1F2}" dt="2020-04-13T07:36:39.207" v="3072" actId="164"/>
          <ac:grpSpMkLst>
            <pc:docMk/>
            <pc:sldMk cId="2275872645" sldId="296"/>
            <ac:grpSpMk id="11" creationId="{F93FDA84-D0BC-429B-A524-5F0EEFC5EDC8}"/>
          </ac:grpSpMkLst>
        </pc:grpChg>
        <pc:grpChg chg="add mod">
          <ac:chgData name="Min XIE" userId="fcc84320-6c09-41e1-acdb-499b79a83508" providerId="ADAL" clId="{E5D97E01-BAB2-4C1A-8AD5-0F3A03E8F1F2}" dt="2020-04-13T07:34:59.374" v="3063" actId="164"/>
          <ac:grpSpMkLst>
            <pc:docMk/>
            <pc:sldMk cId="2275872645" sldId="296"/>
            <ac:grpSpMk id="18" creationId="{388D19D0-9C86-4ADB-84DF-AF96F21DF916}"/>
          </ac:grpSpMkLst>
        </pc:grpChg>
        <pc:grpChg chg="add mod">
          <ac:chgData name="Min XIE" userId="fcc84320-6c09-41e1-acdb-499b79a83508" providerId="ADAL" clId="{E5D97E01-BAB2-4C1A-8AD5-0F3A03E8F1F2}" dt="2020-04-13T07:34:59.374" v="3063" actId="164"/>
          <ac:grpSpMkLst>
            <pc:docMk/>
            <pc:sldMk cId="2275872645" sldId="296"/>
            <ac:grpSpMk id="32" creationId="{6667E3B4-30A2-4AE0-BC5D-F1F09BE38A27}"/>
          </ac:grpSpMkLst>
        </pc:grpChg>
        <pc:grpChg chg="add mod">
          <ac:chgData name="Min XIE" userId="fcc84320-6c09-41e1-acdb-499b79a83508" providerId="ADAL" clId="{E5D97E01-BAB2-4C1A-8AD5-0F3A03E8F1F2}" dt="2020-04-13T07:36:39.207" v="3072" actId="164"/>
          <ac:grpSpMkLst>
            <pc:docMk/>
            <pc:sldMk cId="2275872645" sldId="296"/>
            <ac:grpSpMk id="33" creationId="{B7923491-1CE3-41C2-BA24-F62A5E547A54}"/>
          </ac:grpSpMkLst>
        </pc:grpChg>
        <pc:cxnChg chg="add del">
          <ac:chgData name="Min XIE" userId="fcc84320-6c09-41e1-acdb-499b79a83508" providerId="ADAL" clId="{E5D97E01-BAB2-4C1A-8AD5-0F3A03E8F1F2}" dt="2020-04-13T06:06:41.240" v="2329"/>
          <ac:cxnSpMkLst>
            <pc:docMk/>
            <pc:sldMk cId="2275872645" sldId="296"/>
            <ac:cxnSpMk id="5" creationId="{3D107DB6-0977-4DDB-BD6E-0FF67B84E8F6}"/>
          </ac:cxnSpMkLst>
        </pc:cxnChg>
        <pc:cxnChg chg="add del">
          <ac:chgData name="Min XIE" userId="fcc84320-6c09-41e1-acdb-499b79a83508" providerId="ADAL" clId="{E5D97E01-BAB2-4C1A-8AD5-0F3A03E8F1F2}" dt="2020-04-13T06:06:41.240" v="2329"/>
          <ac:cxnSpMkLst>
            <pc:docMk/>
            <pc:sldMk cId="2275872645" sldId="296"/>
            <ac:cxnSpMk id="7" creationId="{1863CD39-D233-4802-8C48-B052C96C0491}"/>
          </ac:cxnSpMkLst>
        </pc:cxnChg>
        <pc:cxnChg chg="add mod">
          <ac:chgData name="Min XIE" userId="fcc84320-6c09-41e1-acdb-499b79a83508" providerId="ADAL" clId="{E5D97E01-BAB2-4C1A-8AD5-0F3A03E8F1F2}" dt="2020-04-13T07:34:59.374" v="3063" actId="164"/>
          <ac:cxnSpMkLst>
            <pc:docMk/>
            <pc:sldMk cId="2275872645" sldId="296"/>
            <ac:cxnSpMk id="23" creationId="{94E9CA26-CFA3-40BC-A8FB-19734E63A85C}"/>
          </ac:cxnSpMkLst>
        </pc:cxnChg>
        <pc:cxnChg chg="add mod">
          <ac:chgData name="Min XIE" userId="fcc84320-6c09-41e1-acdb-499b79a83508" providerId="ADAL" clId="{E5D97E01-BAB2-4C1A-8AD5-0F3A03E8F1F2}" dt="2020-04-13T07:34:59.374" v="3063" actId="164"/>
          <ac:cxnSpMkLst>
            <pc:docMk/>
            <pc:sldMk cId="2275872645" sldId="296"/>
            <ac:cxnSpMk id="24" creationId="{A3CAEFC9-B92D-4746-845E-EA2C0FCD1CB0}"/>
          </ac:cxnSpMkLst>
        </pc:cxnChg>
        <pc:cxnChg chg="add mod">
          <ac:chgData name="Min XIE" userId="fcc84320-6c09-41e1-acdb-499b79a83508" providerId="ADAL" clId="{E5D97E01-BAB2-4C1A-8AD5-0F3A03E8F1F2}" dt="2020-04-13T07:36:39.207" v="3072" actId="164"/>
          <ac:cxnSpMkLst>
            <pc:docMk/>
            <pc:sldMk cId="2275872645" sldId="296"/>
            <ac:cxnSpMk id="26" creationId="{4B14DBBB-CDC5-48FA-BE71-E2E27D8C214F}"/>
          </ac:cxnSpMkLst>
        </pc:cxnChg>
      </pc:sldChg>
      <pc:sldChg chg="addSp delSp modSp add">
        <pc:chgData name="Min XIE" userId="fcc84320-6c09-41e1-acdb-499b79a83508" providerId="ADAL" clId="{E5D97E01-BAB2-4C1A-8AD5-0F3A03E8F1F2}" dt="2020-04-13T05:47:10.097" v="2283"/>
        <pc:sldMkLst>
          <pc:docMk/>
          <pc:sldMk cId="3642125186" sldId="297"/>
        </pc:sldMkLst>
        <pc:spChg chg="mod">
          <ac:chgData name="Min XIE" userId="fcc84320-6c09-41e1-acdb-499b79a83508" providerId="ADAL" clId="{E5D97E01-BAB2-4C1A-8AD5-0F3A03E8F1F2}" dt="2020-04-12T18:23:36.600" v="2118" actId="207"/>
          <ac:spMkLst>
            <pc:docMk/>
            <pc:sldMk cId="3642125186" sldId="297"/>
            <ac:spMk id="3" creationId="{F08FFCB6-4716-413B-9BBB-D76A37FD8B7C}"/>
          </ac:spMkLst>
        </pc:spChg>
        <pc:spChg chg="add del mod">
          <ac:chgData name="Min XIE" userId="fcc84320-6c09-41e1-acdb-499b79a83508" providerId="ADAL" clId="{E5D97E01-BAB2-4C1A-8AD5-0F3A03E8F1F2}" dt="2020-04-12T18:23:30.136" v="2117" actId="478"/>
          <ac:spMkLst>
            <pc:docMk/>
            <pc:sldMk cId="3642125186" sldId="297"/>
            <ac:spMk id="5" creationId="{532D6937-EE02-4D4E-8B40-169DBBBF4FA2}"/>
          </ac:spMkLst>
        </pc:spChg>
        <pc:spChg chg="add">
          <ac:chgData name="Min XIE" userId="fcc84320-6c09-41e1-acdb-499b79a83508" providerId="ADAL" clId="{E5D97E01-BAB2-4C1A-8AD5-0F3A03E8F1F2}" dt="2020-04-13T05:47:10.097" v="2283"/>
          <ac:spMkLst>
            <pc:docMk/>
            <pc:sldMk cId="3642125186" sldId="297"/>
            <ac:spMk id="6" creationId="{8142D564-5B67-4FA2-8719-DD7B0C848633}"/>
          </ac:spMkLst>
        </pc:spChg>
      </pc:sldChg>
      <pc:sldChg chg="del">
        <pc:chgData name="Min XIE" userId="fcc84320-6c09-41e1-acdb-499b79a83508" providerId="ADAL" clId="{E5D97E01-BAB2-4C1A-8AD5-0F3A03E8F1F2}" dt="2020-04-12T13:05:53.222" v="27" actId="47"/>
        <pc:sldMkLst>
          <pc:docMk/>
          <pc:sldMk cId="64411330" sldId="298"/>
        </pc:sldMkLst>
      </pc:sldChg>
      <pc:sldChg chg="modSp add">
        <pc:chgData name="Min XIE" userId="fcc84320-6c09-41e1-acdb-499b79a83508" providerId="ADAL" clId="{E5D97E01-BAB2-4C1A-8AD5-0F3A03E8F1F2}" dt="2020-04-12T18:23:50.395" v="2120" actId="207"/>
        <pc:sldMkLst>
          <pc:docMk/>
          <pc:sldMk cId="1802913523" sldId="298"/>
        </pc:sldMkLst>
        <pc:spChg chg="mod">
          <ac:chgData name="Min XIE" userId="fcc84320-6c09-41e1-acdb-499b79a83508" providerId="ADAL" clId="{E5D97E01-BAB2-4C1A-8AD5-0F3A03E8F1F2}" dt="2020-04-12T18:23:50.395" v="2120" actId="207"/>
          <ac:spMkLst>
            <pc:docMk/>
            <pc:sldMk cId="1802913523" sldId="298"/>
            <ac:spMk id="3" creationId="{F08FFCB6-4716-413B-9BBB-D76A37FD8B7C}"/>
          </ac:spMkLst>
        </pc:spChg>
      </pc:sldChg>
      <pc:sldChg chg="addSp delSp modSp add mod modAnim">
        <pc:chgData name="Min XIE" userId="fcc84320-6c09-41e1-acdb-499b79a83508" providerId="ADAL" clId="{E5D97E01-BAB2-4C1A-8AD5-0F3A03E8F1F2}" dt="2020-04-13T07:29:19.819" v="3060"/>
        <pc:sldMkLst>
          <pc:docMk/>
          <pc:sldMk cId="743349892" sldId="299"/>
        </pc:sldMkLst>
        <pc:spChg chg="mod topLvl">
          <ac:chgData name="Min XIE" userId="fcc84320-6c09-41e1-acdb-499b79a83508" providerId="ADAL" clId="{E5D97E01-BAB2-4C1A-8AD5-0F3A03E8F1F2}" dt="2020-04-13T06:02:16.816" v="2297" actId="164"/>
          <ac:spMkLst>
            <pc:docMk/>
            <pc:sldMk cId="743349892" sldId="299"/>
            <ac:spMk id="94" creationId="{7CDF7EEC-03CF-47C0-BBFF-3FBD95060028}"/>
          </ac:spMkLst>
        </pc:spChg>
        <pc:spChg chg="mod topLvl">
          <ac:chgData name="Min XIE" userId="fcc84320-6c09-41e1-acdb-499b79a83508" providerId="ADAL" clId="{E5D97E01-BAB2-4C1A-8AD5-0F3A03E8F1F2}" dt="2020-04-13T05:54:35.229" v="2290" actId="165"/>
          <ac:spMkLst>
            <pc:docMk/>
            <pc:sldMk cId="743349892" sldId="299"/>
            <ac:spMk id="95" creationId="{3E05358E-5F6F-43FD-8D1D-7E784662E041}"/>
          </ac:spMkLst>
        </pc:spChg>
        <pc:spChg chg="mod topLvl">
          <ac:chgData name="Min XIE" userId="fcc84320-6c09-41e1-acdb-499b79a83508" providerId="ADAL" clId="{E5D97E01-BAB2-4C1A-8AD5-0F3A03E8F1F2}" dt="2020-04-13T06:04:02.719" v="2320" actId="164"/>
          <ac:spMkLst>
            <pc:docMk/>
            <pc:sldMk cId="743349892" sldId="299"/>
            <ac:spMk id="97" creationId="{D20A803B-1C56-4742-B74C-EACAAC5D8028}"/>
          </ac:spMkLst>
        </pc:spChg>
        <pc:spChg chg="del mod">
          <ac:chgData name="Min XIE" userId="fcc84320-6c09-41e1-acdb-499b79a83508" providerId="ADAL" clId="{E5D97E01-BAB2-4C1A-8AD5-0F3A03E8F1F2}" dt="2020-04-13T06:03:09.838" v="2309" actId="478"/>
          <ac:spMkLst>
            <pc:docMk/>
            <pc:sldMk cId="743349892" sldId="299"/>
            <ac:spMk id="148" creationId="{C7EF728A-1AFF-42CA-8AF2-52FD31FB7ED2}"/>
          </ac:spMkLst>
        </pc:spChg>
        <pc:spChg chg="del">
          <ac:chgData name="Min XIE" userId="fcc84320-6c09-41e1-acdb-499b79a83508" providerId="ADAL" clId="{E5D97E01-BAB2-4C1A-8AD5-0F3A03E8F1F2}" dt="2020-04-13T06:03:15.490" v="2312" actId="478"/>
          <ac:spMkLst>
            <pc:docMk/>
            <pc:sldMk cId="743349892" sldId="299"/>
            <ac:spMk id="151" creationId="{AE91D698-AF78-4CDE-BE4D-B27ACCA6C834}"/>
          </ac:spMkLst>
        </pc:spChg>
        <pc:spChg chg="del">
          <ac:chgData name="Min XIE" userId="fcc84320-6c09-41e1-acdb-499b79a83508" providerId="ADAL" clId="{E5D97E01-BAB2-4C1A-8AD5-0F3A03E8F1F2}" dt="2020-04-13T05:47:22.198" v="2287" actId="478"/>
          <ac:spMkLst>
            <pc:docMk/>
            <pc:sldMk cId="743349892" sldId="299"/>
            <ac:spMk id="155" creationId="{3CBA78AB-5585-4A7F-A9B7-5D37148C3181}"/>
          </ac:spMkLst>
        </pc:spChg>
        <pc:spChg chg="del">
          <ac:chgData name="Min XIE" userId="fcc84320-6c09-41e1-acdb-499b79a83508" providerId="ADAL" clId="{E5D97E01-BAB2-4C1A-8AD5-0F3A03E8F1F2}" dt="2020-04-13T05:47:19.098" v="2285" actId="478"/>
          <ac:spMkLst>
            <pc:docMk/>
            <pc:sldMk cId="743349892" sldId="299"/>
            <ac:spMk id="161" creationId="{B75F5F55-FC1F-46D7-B84A-8112930F1918}"/>
          </ac:spMkLst>
        </pc:spChg>
        <pc:spChg chg="del">
          <ac:chgData name="Min XIE" userId="fcc84320-6c09-41e1-acdb-499b79a83508" providerId="ADAL" clId="{E5D97E01-BAB2-4C1A-8AD5-0F3A03E8F1F2}" dt="2020-04-13T05:47:20.661" v="2286" actId="478"/>
          <ac:spMkLst>
            <pc:docMk/>
            <pc:sldMk cId="743349892" sldId="299"/>
            <ac:spMk id="162" creationId="{E4428D16-45D9-47B8-946E-87D9F7062173}"/>
          </ac:spMkLst>
        </pc:spChg>
        <pc:grpChg chg="add mod">
          <ac:chgData name="Min XIE" userId="fcc84320-6c09-41e1-acdb-499b79a83508" providerId="ADAL" clId="{E5D97E01-BAB2-4C1A-8AD5-0F3A03E8F1F2}" dt="2020-04-13T06:02:35.141" v="2300" actId="14100"/>
          <ac:grpSpMkLst>
            <pc:docMk/>
            <pc:sldMk cId="743349892" sldId="299"/>
            <ac:grpSpMk id="8" creationId="{7FDD1F02-A7B8-4CB0-9553-18D158405519}"/>
          </ac:grpSpMkLst>
        </pc:grpChg>
        <pc:grpChg chg="add mod">
          <ac:chgData name="Min XIE" userId="fcc84320-6c09-41e1-acdb-499b79a83508" providerId="ADAL" clId="{E5D97E01-BAB2-4C1A-8AD5-0F3A03E8F1F2}" dt="2020-04-13T06:04:02.719" v="2320" actId="164"/>
          <ac:grpSpMkLst>
            <pc:docMk/>
            <pc:sldMk cId="743349892" sldId="299"/>
            <ac:grpSpMk id="9" creationId="{B990C159-E355-4084-ADB9-8377E240CE4D}"/>
          </ac:grpSpMkLst>
        </pc:grpChg>
        <pc:grpChg chg="mod topLvl">
          <ac:chgData name="Min XIE" userId="fcc84320-6c09-41e1-acdb-499b79a83508" providerId="ADAL" clId="{E5D97E01-BAB2-4C1A-8AD5-0F3A03E8F1F2}" dt="2020-04-13T05:54:35.229" v="2290" actId="165"/>
          <ac:grpSpMkLst>
            <pc:docMk/>
            <pc:sldMk cId="743349892" sldId="299"/>
            <ac:grpSpMk id="81" creationId="{41F6DDE4-E5A3-4D41-A888-61980EEBE32F}"/>
          </ac:grpSpMkLst>
        </pc:grpChg>
        <pc:grpChg chg="del">
          <ac:chgData name="Min XIE" userId="fcc84320-6c09-41e1-acdb-499b79a83508" providerId="ADAL" clId="{E5D97E01-BAB2-4C1A-8AD5-0F3A03E8F1F2}" dt="2020-04-13T05:54:35.229" v="2290" actId="165"/>
          <ac:grpSpMkLst>
            <pc:docMk/>
            <pc:sldMk cId="743349892" sldId="299"/>
            <ac:grpSpMk id="146" creationId="{AD86A5EF-747A-4EFD-9F39-6690307F2A75}"/>
          </ac:grpSpMkLst>
        </pc:grpChg>
        <pc:cxnChg chg="mod topLvl">
          <ac:chgData name="Min XIE" userId="fcc84320-6c09-41e1-acdb-499b79a83508" providerId="ADAL" clId="{E5D97E01-BAB2-4C1A-8AD5-0F3A03E8F1F2}" dt="2020-04-13T05:54:35.229" v="2290" actId="165"/>
          <ac:cxnSpMkLst>
            <pc:docMk/>
            <pc:sldMk cId="743349892" sldId="299"/>
            <ac:cxnSpMk id="83" creationId="{374E4523-402B-4B50-BCAF-86906908D0DD}"/>
          </ac:cxnSpMkLst>
        </pc:cxnChg>
        <pc:cxnChg chg="mod topLvl">
          <ac:chgData name="Min XIE" userId="fcc84320-6c09-41e1-acdb-499b79a83508" providerId="ADAL" clId="{E5D97E01-BAB2-4C1A-8AD5-0F3A03E8F1F2}" dt="2020-04-13T05:54:35.229" v="2290" actId="165"/>
          <ac:cxnSpMkLst>
            <pc:docMk/>
            <pc:sldMk cId="743349892" sldId="299"/>
            <ac:cxnSpMk id="85" creationId="{25A0FFCD-A231-42DD-909F-4CC5839EDA53}"/>
          </ac:cxnSpMkLst>
        </pc:cxnChg>
        <pc:cxnChg chg="mod topLvl">
          <ac:chgData name="Min XIE" userId="fcc84320-6c09-41e1-acdb-499b79a83508" providerId="ADAL" clId="{E5D97E01-BAB2-4C1A-8AD5-0F3A03E8F1F2}" dt="2020-04-13T06:02:16.816" v="2297" actId="164"/>
          <ac:cxnSpMkLst>
            <pc:docMk/>
            <pc:sldMk cId="743349892" sldId="299"/>
            <ac:cxnSpMk id="88" creationId="{9C3F9057-BEAC-4A40-8098-D1501248C6FD}"/>
          </ac:cxnSpMkLst>
        </pc:cxnChg>
        <pc:cxnChg chg="mod topLvl">
          <ac:chgData name="Min XIE" userId="fcc84320-6c09-41e1-acdb-499b79a83508" providerId="ADAL" clId="{E5D97E01-BAB2-4C1A-8AD5-0F3A03E8F1F2}" dt="2020-04-13T06:04:02.719" v="2320" actId="164"/>
          <ac:cxnSpMkLst>
            <pc:docMk/>
            <pc:sldMk cId="743349892" sldId="299"/>
            <ac:cxnSpMk id="91" creationId="{4CFEEBF2-AC86-4F65-8B45-8757CA90ACBD}"/>
          </ac:cxnSpMkLst>
        </pc:cxnChg>
        <pc:cxnChg chg="del">
          <ac:chgData name="Min XIE" userId="fcc84320-6c09-41e1-acdb-499b79a83508" providerId="ADAL" clId="{E5D97E01-BAB2-4C1A-8AD5-0F3A03E8F1F2}" dt="2020-04-13T06:03:11.603" v="2310" actId="478"/>
          <ac:cxnSpMkLst>
            <pc:docMk/>
            <pc:sldMk cId="743349892" sldId="299"/>
            <ac:cxnSpMk id="147" creationId="{6B50A1CB-95E2-4296-BBB9-9758D5D9BAEA}"/>
          </ac:cxnSpMkLst>
        </pc:cxnChg>
        <pc:cxnChg chg="del">
          <ac:chgData name="Min XIE" userId="fcc84320-6c09-41e1-acdb-499b79a83508" providerId="ADAL" clId="{E5D97E01-BAB2-4C1A-8AD5-0F3A03E8F1F2}" dt="2020-04-13T06:03:13.254" v="2311" actId="478"/>
          <ac:cxnSpMkLst>
            <pc:docMk/>
            <pc:sldMk cId="743349892" sldId="299"/>
            <ac:cxnSpMk id="150" creationId="{F364E524-DB55-4C3A-BE36-AD9EEB8C50F4}"/>
          </ac:cxnSpMkLst>
        </pc:cxnChg>
      </pc:sldChg>
      <pc:sldChg chg="add modAnim">
        <pc:chgData name="Min XIE" userId="fcc84320-6c09-41e1-acdb-499b79a83508" providerId="ADAL" clId="{E5D97E01-BAB2-4C1A-8AD5-0F3A03E8F1F2}" dt="2020-04-13T07:28:52.123" v="3059"/>
        <pc:sldMkLst>
          <pc:docMk/>
          <pc:sldMk cId="1497247772" sldId="300"/>
        </pc:sldMkLst>
      </pc:sldChg>
      <pc:sldChg chg="del">
        <pc:chgData name="Min XIE" userId="fcc84320-6c09-41e1-acdb-499b79a83508" providerId="ADAL" clId="{E5D97E01-BAB2-4C1A-8AD5-0F3A03E8F1F2}" dt="2020-04-12T13:05:53.222" v="27" actId="47"/>
        <pc:sldMkLst>
          <pc:docMk/>
          <pc:sldMk cId="4147748477" sldId="300"/>
        </pc:sldMkLst>
      </pc:sldChg>
      <pc:sldChg chg="del">
        <pc:chgData name="Min XIE" userId="fcc84320-6c09-41e1-acdb-499b79a83508" providerId="ADAL" clId="{E5D97E01-BAB2-4C1A-8AD5-0F3A03E8F1F2}" dt="2020-04-12T13:05:53.222" v="27" actId="47"/>
        <pc:sldMkLst>
          <pc:docMk/>
          <pc:sldMk cId="2272815280" sldId="301"/>
        </pc:sldMkLst>
      </pc:sldChg>
      <pc:sldChg chg="modSp new mod">
        <pc:chgData name="Min XIE" userId="fcc84320-6c09-41e1-acdb-499b79a83508" providerId="ADAL" clId="{E5D97E01-BAB2-4C1A-8AD5-0F3A03E8F1F2}" dt="2020-04-13T08:14:18.071" v="3166" actId="20577"/>
        <pc:sldMkLst>
          <pc:docMk/>
          <pc:sldMk cId="3230538722" sldId="301"/>
        </pc:sldMkLst>
        <pc:spChg chg="mod">
          <ac:chgData name="Min XIE" userId="fcc84320-6c09-41e1-acdb-499b79a83508" providerId="ADAL" clId="{E5D97E01-BAB2-4C1A-8AD5-0F3A03E8F1F2}" dt="2020-04-13T06:49:21.220" v="2818"/>
          <ac:spMkLst>
            <pc:docMk/>
            <pc:sldMk cId="3230538722" sldId="301"/>
            <ac:spMk id="2" creationId="{D8A533B3-5D99-4AAF-8F76-ADA2AA9EA16C}"/>
          </ac:spMkLst>
        </pc:spChg>
        <pc:spChg chg="mod">
          <ac:chgData name="Min XIE" userId="fcc84320-6c09-41e1-acdb-499b79a83508" providerId="ADAL" clId="{E5D97E01-BAB2-4C1A-8AD5-0F3A03E8F1F2}" dt="2020-04-13T08:14:18.071" v="3166" actId="20577"/>
          <ac:spMkLst>
            <pc:docMk/>
            <pc:sldMk cId="3230538722" sldId="301"/>
            <ac:spMk id="3" creationId="{04352014-EF51-4B02-B73B-0E2F5AAD648D}"/>
          </ac:spMkLst>
        </pc:spChg>
      </pc:sldChg>
      <pc:sldChg chg="modSp add mod">
        <pc:chgData name="Min XIE" userId="fcc84320-6c09-41e1-acdb-499b79a83508" providerId="ADAL" clId="{E5D97E01-BAB2-4C1A-8AD5-0F3A03E8F1F2}" dt="2020-04-13T07:12:39.331" v="3005" actId="20577"/>
        <pc:sldMkLst>
          <pc:docMk/>
          <pc:sldMk cId="977201193" sldId="302"/>
        </pc:sldMkLst>
        <pc:spChg chg="mod">
          <ac:chgData name="Min XIE" userId="fcc84320-6c09-41e1-acdb-499b79a83508" providerId="ADAL" clId="{E5D97E01-BAB2-4C1A-8AD5-0F3A03E8F1F2}" dt="2020-04-13T07:12:39.331" v="3005" actId="20577"/>
          <ac:spMkLst>
            <pc:docMk/>
            <pc:sldMk cId="977201193" sldId="302"/>
            <ac:spMk id="3" creationId="{00000000-0000-0000-0000-000000000000}"/>
          </ac:spMkLst>
        </pc:spChg>
      </pc:sldChg>
      <pc:sldChg chg="modSp add mod">
        <pc:chgData name="Min XIE" userId="fcc84320-6c09-41e1-acdb-499b79a83508" providerId="ADAL" clId="{E5D97E01-BAB2-4C1A-8AD5-0F3A03E8F1F2}" dt="2020-04-13T08:15:02.990" v="3169" actId="20577"/>
        <pc:sldMkLst>
          <pc:docMk/>
          <pc:sldMk cId="2045787417" sldId="303"/>
        </pc:sldMkLst>
        <pc:spChg chg="mod">
          <ac:chgData name="Min XIE" userId="fcc84320-6c09-41e1-acdb-499b79a83508" providerId="ADAL" clId="{E5D97E01-BAB2-4C1A-8AD5-0F3A03E8F1F2}" dt="2020-04-13T08:15:02.990" v="3169" actId="20577"/>
          <ac:spMkLst>
            <pc:docMk/>
            <pc:sldMk cId="2045787417" sldId="303"/>
            <ac:spMk id="3" creationId="{00000000-0000-0000-0000-000000000000}"/>
          </ac:spMkLst>
        </pc:spChg>
      </pc:sldChg>
      <pc:sldChg chg="del">
        <pc:chgData name="Min XIE" userId="fcc84320-6c09-41e1-acdb-499b79a83508" providerId="ADAL" clId="{E5D97E01-BAB2-4C1A-8AD5-0F3A03E8F1F2}" dt="2020-04-12T13:05:53.222" v="27" actId="47"/>
        <pc:sldMkLst>
          <pc:docMk/>
          <pc:sldMk cId="2731940528" sldId="303"/>
        </pc:sldMkLst>
      </pc:sldChg>
      <pc:sldChg chg="addSp delSp modSp add mod">
        <pc:chgData name="Min XIE" userId="fcc84320-6c09-41e1-acdb-499b79a83508" providerId="ADAL" clId="{E5D97E01-BAB2-4C1A-8AD5-0F3A03E8F1F2}" dt="2020-04-13T07:01:12.374" v="2920"/>
        <pc:sldMkLst>
          <pc:docMk/>
          <pc:sldMk cId="43333878" sldId="304"/>
        </pc:sldMkLst>
        <pc:spChg chg="mod">
          <ac:chgData name="Min XIE" userId="fcc84320-6c09-41e1-acdb-499b79a83508" providerId="ADAL" clId="{E5D97E01-BAB2-4C1A-8AD5-0F3A03E8F1F2}" dt="2020-04-13T06:55:22.219" v="2894"/>
          <ac:spMkLst>
            <pc:docMk/>
            <pc:sldMk cId="43333878" sldId="304"/>
            <ac:spMk id="3" creationId="{00000000-0000-0000-0000-000000000000}"/>
          </ac:spMkLst>
        </pc:spChg>
        <pc:spChg chg="del">
          <ac:chgData name="Min XIE" userId="fcc84320-6c09-41e1-acdb-499b79a83508" providerId="ADAL" clId="{E5D97E01-BAB2-4C1A-8AD5-0F3A03E8F1F2}" dt="2020-04-13T06:55:36.682" v="2896" actId="478"/>
          <ac:spMkLst>
            <pc:docMk/>
            <pc:sldMk cId="43333878" sldId="304"/>
            <ac:spMk id="23" creationId="{00000000-0000-0000-0000-000000000000}"/>
          </ac:spMkLst>
        </pc:spChg>
        <pc:spChg chg="mod">
          <ac:chgData name="Min XIE" userId="fcc84320-6c09-41e1-acdb-499b79a83508" providerId="ADAL" clId="{E5D97E01-BAB2-4C1A-8AD5-0F3A03E8F1F2}" dt="2020-04-13T06:55:37.965" v="2897" actId="20577"/>
          <ac:spMkLst>
            <pc:docMk/>
            <pc:sldMk cId="43333878" sldId="304"/>
            <ac:spMk id="34" creationId="{00000000-0000-0000-0000-000000000000}"/>
          </ac:spMkLst>
        </pc:spChg>
        <pc:spChg chg="mod">
          <ac:chgData name="Min XIE" userId="fcc84320-6c09-41e1-acdb-499b79a83508" providerId="ADAL" clId="{E5D97E01-BAB2-4C1A-8AD5-0F3A03E8F1F2}" dt="2020-04-13T07:01:12.374" v="2920"/>
          <ac:spMkLst>
            <pc:docMk/>
            <pc:sldMk cId="43333878" sldId="304"/>
            <ac:spMk id="36" creationId="{00000000-0000-0000-0000-000000000000}"/>
          </ac:spMkLst>
        </pc:spChg>
        <pc:spChg chg="mod">
          <ac:chgData name="Min XIE" userId="fcc84320-6c09-41e1-acdb-499b79a83508" providerId="ADAL" clId="{E5D97E01-BAB2-4C1A-8AD5-0F3A03E8F1F2}" dt="2020-04-13T07:01:06.068" v="2918" actId="20577"/>
          <ac:spMkLst>
            <pc:docMk/>
            <pc:sldMk cId="43333878" sldId="304"/>
            <ac:spMk id="76" creationId="{00000000-0000-0000-0000-000000000000}"/>
          </ac:spMkLst>
        </pc:spChg>
        <pc:grpChg chg="del">
          <ac:chgData name="Min XIE" userId="fcc84320-6c09-41e1-acdb-499b79a83508" providerId="ADAL" clId="{E5D97E01-BAB2-4C1A-8AD5-0F3A03E8F1F2}" dt="2020-04-13T06:55:41.796" v="2898" actId="478"/>
          <ac:grpSpMkLst>
            <pc:docMk/>
            <pc:sldMk cId="43333878" sldId="304"/>
            <ac:grpSpMk id="22" creationId="{00000000-0000-0000-0000-000000000000}"/>
          </ac:grpSpMkLst>
        </pc:grpChg>
        <pc:grpChg chg="del">
          <ac:chgData name="Min XIE" userId="fcc84320-6c09-41e1-acdb-499b79a83508" providerId="ADAL" clId="{E5D97E01-BAB2-4C1A-8AD5-0F3A03E8F1F2}" dt="2020-04-13T06:55:27.597" v="2895" actId="478"/>
          <ac:grpSpMkLst>
            <pc:docMk/>
            <pc:sldMk cId="43333878" sldId="304"/>
            <ac:grpSpMk id="37" creationId="{00000000-0000-0000-0000-000000000000}"/>
          </ac:grpSpMkLst>
        </pc:grpChg>
        <pc:picChg chg="add mod ord">
          <ac:chgData name="Min XIE" userId="fcc84320-6c09-41e1-acdb-499b79a83508" providerId="ADAL" clId="{E5D97E01-BAB2-4C1A-8AD5-0F3A03E8F1F2}" dt="2020-04-13T07:00:48.853" v="2908" actId="14100"/>
          <ac:picMkLst>
            <pc:docMk/>
            <pc:sldMk cId="43333878" sldId="304"/>
            <ac:picMk id="5" creationId="{7E17915C-766C-46B3-97E4-7F3F0C6FA4A2}"/>
          </ac:picMkLst>
        </pc:picChg>
        <pc:picChg chg="del mod modCrop">
          <ac:chgData name="Min XIE" userId="fcc84320-6c09-41e1-acdb-499b79a83508" providerId="ADAL" clId="{E5D97E01-BAB2-4C1A-8AD5-0F3A03E8F1F2}" dt="2020-04-13T07:00:24.041" v="2901" actId="478"/>
          <ac:picMkLst>
            <pc:docMk/>
            <pc:sldMk cId="43333878" sldId="304"/>
            <ac:picMk id="7" creationId="{00000000-0000-0000-0000-000000000000}"/>
          </ac:picMkLst>
        </pc:picChg>
      </pc:sldChg>
      <pc:sldChg chg="del">
        <pc:chgData name="Min XIE" userId="fcc84320-6c09-41e1-acdb-499b79a83508" providerId="ADAL" clId="{E5D97E01-BAB2-4C1A-8AD5-0F3A03E8F1F2}" dt="2020-04-12T13:05:53.222" v="27" actId="47"/>
        <pc:sldMkLst>
          <pc:docMk/>
          <pc:sldMk cId="3824030801" sldId="304"/>
        </pc:sldMkLst>
      </pc:sldChg>
      <pc:sldChg chg="del">
        <pc:chgData name="Min XIE" userId="fcc84320-6c09-41e1-acdb-499b79a83508" providerId="ADAL" clId="{E5D97E01-BAB2-4C1A-8AD5-0F3A03E8F1F2}" dt="2020-04-12T13:05:53.222" v="27" actId="47"/>
        <pc:sldMkLst>
          <pc:docMk/>
          <pc:sldMk cId="778524524" sldId="305"/>
        </pc:sldMkLst>
      </pc:sldChg>
      <pc:sldChg chg="modSp add ord">
        <pc:chgData name="Min XIE" userId="fcc84320-6c09-41e1-acdb-499b79a83508" providerId="ADAL" clId="{E5D97E01-BAB2-4C1A-8AD5-0F3A03E8F1F2}" dt="2020-04-13T07:12:57.325" v="3008"/>
        <pc:sldMkLst>
          <pc:docMk/>
          <pc:sldMk cId="3774303467" sldId="305"/>
        </pc:sldMkLst>
        <pc:spChg chg="mod">
          <ac:chgData name="Min XIE" userId="fcc84320-6c09-41e1-acdb-499b79a83508" providerId="ADAL" clId="{E5D97E01-BAB2-4C1A-8AD5-0F3A03E8F1F2}" dt="2020-04-13T07:03:41.183" v="2922" actId="207"/>
          <ac:spMkLst>
            <pc:docMk/>
            <pc:sldMk cId="3774303467" sldId="305"/>
            <ac:spMk id="3" creationId="{00000000-0000-0000-0000-000000000000}"/>
          </ac:spMkLst>
        </pc:spChg>
      </pc:sldChg>
      <pc:sldChg chg="del">
        <pc:chgData name="Min XIE" userId="fcc84320-6c09-41e1-acdb-499b79a83508" providerId="ADAL" clId="{E5D97E01-BAB2-4C1A-8AD5-0F3A03E8F1F2}" dt="2020-04-12T13:05:53.222" v="27" actId="47"/>
        <pc:sldMkLst>
          <pc:docMk/>
          <pc:sldMk cId="1529248722" sldId="306"/>
        </pc:sldMkLst>
      </pc:sldChg>
      <pc:sldChg chg="modSp new mod">
        <pc:chgData name="Min XIE" userId="fcc84320-6c09-41e1-acdb-499b79a83508" providerId="ADAL" clId="{E5D97E01-BAB2-4C1A-8AD5-0F3A03E8F1F2}" dt="2020-04-13T07:13:25.852" v="3029" actId="1076"/>
        <pc:sldMkLst>
          <pc:docMk/>
          <pc:sldMk cId="1950476438" sldId="306"/>
        </pc:sldMkLst>
        <pc:spChg chg="mod">
          <ac:chgData name="Min XIE" userId="fcc84320-6c09-41e1-acdb-499b79a83508" providerId="ADAL" clId="{E5D97E01-BAB2-4C1A-8AD5-0F3A03E8F1F2}" dt="2020-04-13T07:06:42.077" v="2934" actId="20577"/>
          <ac:spMkLst>
            <pc:docMk/>
            <pc:sldMk cId="1950476438" sldId="306"/>
            <ac:spMk id="2" creationId="{CB366446-A5BD-4505-BBAE-B18C21EA1BE1}"/>
          </ac:spMkLst>
        </pc:spChg>
        <pc:spChg chg="mod">
          <ac:chgData name="Min XIE" userId="fcc84320-6c09-41e1-acdb-499b79a83508" providerId="ADAL" clId="{E5D97E01-BAB2-4C1A-8AD5-0F3A03E8F1F2}" dt="2020-04-13T07:13:25.852" v="3029" actId="1076"/>
          <ac:spMkLst>
            <pc:docMk/>
            <pc:sldMk cId="1950476438" sldId="306"/>
            <ac:spMk id="3" creationId="{5D1595AA-3A40-4A94-9822-99F45C44AADB}"/>
          </ac:spMkLst>
        </pc:spChg>
      </pc:sldChg>
      <pc:sldChg chg="new del">
        <pc:chgData name="Min XIE" userId="fcc84320-6c09-41e1-acdb-499b79a83508" providerId="ADAL" clId="{E5D97E01-BAB2-4C1A-8AD5-0F3A03E8F1F2}" dt="2020-04-13T07:21:33.152" v="3038" actId="2696"/>
        <pc:sldMkLst>
          <pc:docMk/>
          <pc:sldMk cId="3168110301" sldId="307"/>
        </pc:sldMkLst>
      </pc:sldChg>
      <pc:sldChg chg="del">
        <pc:chgData name="Min XIE" userId="fcc84320-6c09-41e1-acdb-499b79a83508" providerId="ADAL" clId="{E5D97E01-BAB2-4C1A-8AD5-0F3A03E8F1F2}" dt="2020-04-12T13:05:53.222" v="27" actId="47"/>
        <pc:sldMkLst>
          <pc:docMk/>
          <pc:sldMk cId="4052607475" sldId="307"/>
        </pc:sldMkLst>
      </pc:sldChg>
      <pc:sldChg chg="modSp new mod">
        <pc:chgData name="Min XIE" userId="fcc84320-6c09-41e1-acdb-499b79a83508" providerId="ADAL" clId="{E5D97E01-BAB2-4C1A-8AD5-0F3A03E8F1F2}" dt="2020-04-13T07:21:28.434" v="3037" actId="20577"/>
        <pc:sldMkLst>
          <pc:docMk/>
          <pc:sldMk cId="935998336" sldId="308"/>
        </pc:sldMkLst>
        <pc:spChg chg="mod">
          <ac:chgData name="Min XIE" userId="fcc84320-6c09-41e1-acdb-499b79a83508" providerId="ADAL" clId="{E5D97E01-BAB2-4C1A-8AD5-0F3A03E8F1F2}" dt="2020-04-13T07:21:28.434" v="3037" actId="20577"/>
          <ac:spMkLst>
            <pc:docMk/>
            <pc:sldMk cId="935998336" sldId="308"/>
            <ac:spMk id="2" creationId="{891B7155-2261-4523-A703-35197FA4E230}"/>
          </ac:spMkLst>
        </pc:spChg>
      </pc:sldChg>
      <pc:sldChg chg="del">
        <pc:chgData name="Min XIE" userId="fcc84320-6c09-41e1-acdb-499b79a83508" providerId="ADAL" clId="{E5D97E01-BAB2-4C1A-8AD5-0F3A03E8F1F2}" dt="2020-04-12T13:05:53.222" v="27" actId="47"/>
        <pc:sldMkLst>
          <pc:docMk/>
          <pc:sldMk cId="2234204481" sldId="308"/>
        </pc:sldMkLst>
      </pc:sldChg>
      <pc:sldChg chg="del">
        <pc:chgData name="Min XIE" userId="fcc84320-6c09-41e1-acdb-499b79a83508" providerId="ADAL" clId="{E5D97E01-BAB2-4C1A-8AD5-0F3A03E8F1F2}" dt="2020-04-12T13:05:53.222" v="27" actId="47"/>
        <pc:sldMkLst>
          <pc:docMk/>
          <pc:sldMk cId="2744899752" sldId="310"/>
        </pc:sldMkLst>
      </pc:sldChg>
      <pc:sldChg chg="del">
        <pc:chgData name="Min XIE" userId="fcc84320-6c09-41e1-acdb-499b79a83508" providerId="ADAL" clId="{E5D97E01-BAB2-4C1A-8AD5-0F3A03E8F1F2}" dt="2020-04-12T13:05:53.222" v="27" actId="47"/>
        <pc:sldMkLst>
          <pc:docMk/>
          <pc:sldMk cId="3005455889" sldId="312"/>
        </pc:sldMkLst>
      </pc:sldChg>
      <pc:sldChg chg="del">
        <pc:chgData name="Min XIE" userId="fcc84320-6c09-41e1-acdb-499b79a83508" providerId="ADAL" clId="{E5D97E01-BAB2-4C1A-8AD5-0F3A03E8F1F2}" dt="2020-04-12T13:05:53.222" v="27" actId="47"/>
        <pc:sldMkLst>
          <pc:docMk/>
          <pc:sldMk cId="3737930661" sldId="313"/>
        </pc:sldMkLst>
      </pc:sldChg>
      <pc:sldChg chg="del">
        <pc:chgData name="Min XIE" userId="fcc84320-6c09-41e1-acdb-499b79a83508" providerId="ADAL" clId="{E5D97E01-BAB2-4C1A-8AD5-0F3A03E8F1F2}" dt="2020-04-12T13:05:53.222" v="27" actId="47"/>
        <pc:sldMkLst>
          <pc:docMk/>
          <pc:sldMk cId="2511111768" sldId="314"/>
        </pc:sldMkLst>
      </pc:sldChg>
      <pc:sldChg chg="del">
        <pc:chgData name="Min XIE" userId="fcc84320-6c09-41e1-acdb-499b79a83508" providerId="ADAL" clId="{E5D97E01-BAB2-4C1A-8AD5-0F3A03E8F1F2}" dt="2020-04-12T13:05:53.222" v="27" actId="47"/>
        <pc:sldMkLst>
          <pc:docMk/>
          <pc:sldMk cId="1469368145" sldId="319"/>
        </pc:sldMkLst>
      </pc:sldChg>
      <pc:sldChg chg="del">
        <pc:chgData name="Min XIE" userId="fcc84320-6c09-41e1-acdb-499b79a83508" providerId="ADAL" clId="{E5D97E01-BAB2-4C1A-8AD5-0F3A03E8F1F2}" dt="2020-04-12T13:05:53.222" v="27" actId="47"/>
        <pc:sldMkLst>
          <pc:docMk/>
          <pc:sldMk cId="3172220062" sldId="320"/>
        </pc:sldMkLst>
      </pc:sldChg>
      <pc:sldChg chg="del">
        <pc:chgData name="Min XIE" userId="fcc84320-6c09-41e1-acdb-499b79a83508" providerId="ADAL" clId="{E5D97E01-BAB2-4C1A-8AD5-0F3A03E8F1F2}" dt="2020-04-12T13:05:53.222" v="27" actId="47"/>
        <pc:sldMkLst>
          <pc:docMk/>
          <pc:sldMk cId="13889864" sldId="323"/>
        </pc:sldMkLst>
      </pc:sldChg>
      <pc:sldChg chg="del">
        <pc:chgData name="Min XIE" userId="fcc84320-6c09-41e1-acdb-499b79a83508" providerId="ADAL" clId="{E5D97E01-BAB2-4C1A-8AD5-0F3A03E8F1F2}" dt="2020-04-12T13:05:53.222" v="27" actId="47"/>
        <pc:sldMkLst>
          <pc:docMk/>
          <pc:sldMk cId="4288265066" sldId="324"/>
        </pc:sldMkLst>
      </pc:sldChg>
      <pc:sldChg chg="del">
        <pc:chgData name="Min XIE" userId="fcc84320-6c09-41e1-acdb-499b79a83508" providerId="ADAL" clId="{E5D97E01-BAB2-4C1A-8AD5-0F3A03E8F1F2}" dt="2020-04-12T13:05:53.222" v="27" actId="47"/>
        <pc:sldMkLst>
          <pc:docMk/>
          <pc:sldMk cId="3641279320" sldId="325"/>
        </pc:sldMkLst>
      </pc:sldChg>
      <pc:sldChg chg="del">
        <pc:chgData name="Min XIE" userId="fcc84320-6c09-41e1-acdb-499b79a83508" providerId="ADAL" clId="{E5D97E01-BAB2-4C1A-8AD5-0F3A03E8F1F2}" dt="2020-04-12T13:05:53.222" v="27" actId="47"/>
        <pc:sldMkLst>
          <pc:docMk/>
          <pc:sldMk cId="3022590672" sldId="326"/>
        </pc:sldMkLst>
      </pc:sldChg>
      <pc:sldChg chg="del">
        <pc:chgData name="Min XIE" userId="fcc84320-6c09-41e1-acdb-499b79a83508" providerId="ADAL" clId="{E5D97E01-BAB2-4C1A-8AD5-0F3A03E8F1F2}" dt="2020-04-12T13:05:53.222" v="27" actId="47"/>
        <pc:sldMkLst>
          <pc:docMk/>
          <pc:sldMk cId="4246854001" sldId="328"/>
        </pc:sldMkLst>
      </pc:sldChg>
      <pc:sldChg chg="del">
        <pc:chgData name="Min XIE" userId="fcc84320-6c09-41e1-acdb-499b79a83508" providerId="ADAL" clId="{E5D97E01-BAB2-4C1A-8AD5-0F3A03E8F1F2}" dt="2020-04-12T13:05:53.222" v="27" actId="47"/>
        <pc:sldMkLst>
          <pc:docMk/>
          <pc:sldMk cId="3717622493" sldId="329"/>
        </pc:sldMkLst>
      </pc:sldChg>
      <pc:sldChg chg="del">
        <pc:chgData name="Min XIE" userId="fcc84320-6c09-41e1-acdb-499b79a83508" providerId="ADAL" clId="{E5D97E01-BAB2-4C1A-8AD5-0F3A03E8F1F2}" dt="2020-04-12T13:05:53.222" v="27" actId="47"/>
        <pc:sldMkLst>
          <pc:docMk/>
          <pc:sldMk cId="787863601" sldId="330"/>
        </pc:sldMkLst>
      </pc:sldChg>
      <pc:sldChg chg="del">
        <pc:chgData name="Min XIE" userId="fcc84320-6c09-41e1-acdb-499b79a83508" providerId="ADAL" clId="{E5D97E01-BAB2-4C1A-8AD5-0F3A03E8F1F2}" dt="2020-04-12T13:05:53.222" v="27" actId="47"/>
        <pc:sldMkLst>
          <pc:docMk/>
          <pc:sldMk cId="2431549277" sldId="331"/>
        </pc:sldMkLst>
      </pc:sldChg>
      <pc:sldChg chg="del">
        <pc:chgData name="Min XIE" userId="fcc84320-6c09-41e1-acdb-499b79a83508" providerId="ADAL" clId="{E5D97E01-BAB2-4C1A-8AD5-0F3A03E8F1F2}" dt="2020-04-12T13:05:53.222" v="27" actId="47"/>
        <pc:sldMkLst>
          <pc:docMk/>
          <pc:sldMk cId="3264832301" sldId="332"/>
        </pc:sldMkLst>
      </pc:sldChg>
      <pc:sldChg chg="del">
        <pc:chgData name="Min XIE" userId="fcc84320-6c09-41e1-acdb-499b79a83508" providerId="ADAL" clId="{E5D97E01-BAB2-4C1A-8AD5-0F3A03E8F1F2}" dt="2020-04-12T13:05:53.222" v="27" actId="47"/>
        <pc:sldMkLst>
          <pc:docMk/>
          <pc:sldMk cId="3031636167" sldId="333"/>
        </pc:sldMkLst>
      </pc:sldChg>
      <pc:sldChg chg="del">
        <pc:chgData name="Min XIE" userId="fcc84320-6c09-41e1-acdb-499b79a83508" providerId="ADAL" clId="{E5D97E01-BAB2-4C1A-8AD5-0F3A03E8F1F2}" dt="2020-04-12T13:05:53.222" v="27" actId="47"/>
        <pc:sldMkLst>
          <pc:docMk/>
          <pc:sldMk cId="2029101470" sldId="334"/>
        </pc:sldMkLst>
      </pc:sldChg>
      <pc:sldChg chg="del">
        <pc:chgData name="Min XIE" userId="fcc84320-6c09-41e1-acdb-499b79a83508" providerId="ADAL" clId="{E5D97E01-BAB2-4C1A-8AD5-0F3A03E8F1F2}" dt="2020-04-12T13:05:53.222" v="27" actId="47"/>
        <pc:sldMkLst>
          <pc:docMk/>
          <pc:sldMk cId="399626112" sldId="335"/>
        </pc:sldMkLst>
      </pc:sldChg>
      <pc:sldChg chg="del">
        <pc:chgData name="Min XIE" userId="fcc84320-6c09-41e1-acdb-499b79a83508" providerId="ADAL" clId="{E5D97E01-BAB2-4C1A-8AD5-0F3A03E8F1F2}" dt="2020-04-12T13:05:53.222" v="27" actId="47"/>
        <pc:sldMkLst>
          <pc:docMk/>
          <pc:sldMk cId="3018044206" sldId="336"/>
        </pc:sldMkLst>
      </pc:sldChg>
      <pc:sldChg chg="del">
        <pc:chgData name="Min XIE" userId="fcc84320-6c09-41e1-acdb-499b79a83508" providerId="ADAL" clId="{E5D97E01-BAB2-4C1A-8AD5-0F3A03E8F1F2}" dt="2020-04-12T13:05:53.222" v="27" actId="47"/>
        <pc:sldMkLst>
          <pc:docMk/>
          <pc:sldMk cId="1798808597" sldId="337"/>
        </pc:sldMkLst>
      </pc:sldChg>
      <pc:sldChg chg="del">
        <pc:chgData name="Min XIE" userId="fcc84320-6c09-41e1-acdb-499b79a83508" providerId="ADAL" clId="{E5D97E01-BAB2-4C1A-8AD5-0F3A03E8F1F2}" dt="2020-04-12T13:05:53.222" v="27" actId="47"/>
        <pc:sldMkLst>
          <pc:docMk/>
          <pc:sldMk cId="286906708" sldId="338"/>
        </pc:sldMkLst>
      </pc:sldChg>
      <pc:sldChg chg="del">
        <pc:chgData name="Min XIE" userId="fcc84320-6c09-41e1-acdb-499b79a83508" providerId="ADAL" clId="{E5D97E01-BAB2-4C1A-8AD5-0F3A03E8F1F2}" dt="2020-04-12T13:05:53.222" v="27" actId="47"/>
        <pc:sldMkLst>
          <pc:docMk/>
          <pc:sldMk cId="2880837236" sldId="339"/>
        </pc:sldMkLst>
      </pc:sldChg>
    </pc:docChg>
  </pc:docChgLst>
  <pc:docChgLst>
    <pc:chgData name="Min XIE" userId="fcc84320-6c09-41e1-acdb-499b79a83508" providerId="ADAL" clId="{4D6AD7D7-24EB-4EF1-85B3-B1EF6A3DB12C}"/>
    <pc:docChg chg="undo custSel modSld">
      <pc:chgData name="Min XIE" userId="fcc84320-6c09-41e1-acdb-499b79a83508" providerId="ADAL" clId="{4D6AD7D7-24EB-4EF1-85B3-B1EF6A3DB12C}" dt="2020-04-14T10:12:59.817" v="143" actId="20577"/>
      <pc:docMkLst>
        <pc:docMk/>
      </pc:docMkLst>
      <pc:sldChg chg="modSp">
        <pc:chgData name="Min XIE" userId="fcc84320-6c09-41e1-acdb-499b79a83508" providerId="ADAL" clId="{4D6AD7D7-24EB-4EF1-85B3-B1EF6A3DB12C}" dt="2020-04-14T07:13:19.976" v="102" actId="20577"/>
        <pc:sldMkLst>
          <pc:docMk/>
          <pc:sldMk cId="2547817728" sldId="279"/>
        </pc:sldMkLst>
        <pc:spChg chg="mod">
          <ac:chgData name="Min XIE" userId="fcc84320-6c09-41e1-acdb-499b79a83508" providerId="ADAL" clId="{4D6AD7D7-24EB-4EF1-85B3-B1EF6A3DB12C}" dt="2020-04-14T07:13:19.976" v="102" actId="20577"/>
          <ac:spMkLst>
            <pc:docMk/>
            <pc:sldMk cId="2547817728" sldId="279"/>
            <ac:spMk id="20" creationId="{00000000-0000-0000-0000-000000000000}"/>
          </ac:spMkLst>
        </pc:spChg>
      </pc:sldChg>
      <pc:sldChg chg="modSp mod modAnim">
        <pc:chgData name="Min XIE" userId="fcc84320-6c09-41e1-acdb-499b79a83508" providerId="ADAL" clId="{4D6AD7D7-24EB-4EF1-85B3-B1EF6A3DB12C}" dt="2020-04-14T07:13:34.480" v="107" actId="20577"/>
        <pc:sldMkLst>
          <pc:docMk/>
          <pc:sldMk cId="3570177081" sldId="280"/>
        </pc:sldMkLst>
        <pc:spChg chg="mod">
          <ac:chgData name="Min XIE" userId="fcc84320-6c09-41e1-acdb-499b79a83508" providerId="ADAL" clId="{4D6AD7D7-24EB-4EF1-85B3-B1EF6A3DB12C}" dt="2020-04-14T07:13:00.822" v="97" actId="20577"/>
          <ac:spMkLst>
            <pc:docMk/>
            <pc:sldMk cId="3570177081" sldId="280"/>
            <ac:spMk id="20" creationId="{00000000-0000-0000-0000-000000000000}"/>
          </ac:spMkLst>
        </pc:spChg>
        <pc:spChg chg="mod">
          <ac:chgData name="Min XIE" userId="fcc84320-6c09-41e1-acdb-499b79a83508" providerId="ADAL" clId="{4D6AD7D7-24EB-4EF1-85B3-B1EF6A3DB12C}" dt="2020-04-14T06:17:58.718" v="56" actId="1076"/>
          <ac:spMkLst>
            <pc:docMk/>
            <pc:sldMk cId="3570177081" sldId="280"/>
            <ac:spMk id="24" creationId="{00000000-0000-0000-0000-000000000000}"/>
          </ac:spMkLst>
        </pc:spChg>
        <pc:spChg chg="mod">
          <ac:chgData name="Min XIE" userId="fcc84320-6c09-41e1-acdb-499b79a83508" providerId="ADAL" clId="{4D6AD7D7-24EB-4EF1-85B3-B1EF6A3DB12C}" dt="2020-04-14T07:13:34.480" v="107" actId="20577"/>
          <ac:spMkLst>
            <pc:docMk/>
            <pc:sldMk cId="3570177081" sldId="280"/>
            <ac:spMk id="30" creationId="{00000000-0000-0000-0000-000000000000}"/>
          </ac:spMkLst>
        </pc:spChg>
        <pc:spChg chg="mod">
          <ac:chgData name="Min XIE" userId="fcc84320-6c09-41e1-acdb-499b79a83508" providerId="ADAL" clId="{4D6AD7D7-24EB-4EF1-85B3-B1EF6A3DB12C}" dt="2020-04-14T06:18:48.027" v="88" actId="1076"/>
          <ac:spMkLst>
            <pc:docMk/>
            <pc:sldMk cId="3570177081" sldId="280"/>
            <ac:spMk id="42" creationId="{00000000-0000-0000-0000-000000000000}"/>
          </ac:spMkLst>
        </pc:spChg>
      </pc:sldChg>
      <pc:sldChg chg="modSp">
        <pc:chgData name="Min XIE" userId="fcc84320-6c09-41e1-acdb-499b79a83508" providerId="ADAL" clId="{4D6AD7D7-24EB-4EF1-85B3-B1EF6A3DB12C}" dt="2020-04-14T07:30:16.189" v="126" actId="1036"/>
        <pc:sldMkLst>
          <pc:docMk/>
          <pc:sldMk cId="2906627662" sldId="286"/>
        </pc:sldMkLst>
        <pc:spChg chg="mod">
          <ac:chgData name="Min XIE" userId="fcc84320-6c09-41e1-acdb-499b79a83508" providerId="ADAL" clId="{4D6AD7D7-24EB-4EF1-85B3-B1EF6A3DB12C}" dt="2020-04-14T07:30:08.531" v="120" actId="1036"/>
          <ac:spMkLst>
            <pc:docMk/>
            <pc:sldMk cId="2906627662" sldId="286"/>
            <ac:spMk id="30" creationId="{00000000-0000-0000-0000-000000000000}"/>
          </ac:spMkLst>
        </pc:spChg>
        <pc:spChg chg="mod">
          <ac:chgData name="Min XIE" userId="fcc84320-6c09-41e1-acdb-499b79a83508" providerId="ADAL" clId="{4D6AD7D7-24EB-4EF1-85B3-B1EF6A3DB12C}" dt="2020-04-14T07:30:16.189" v="126" actId="1036"/>
          <ac:spMkLst>
            <pc:docMk/>
            <pc:sldMk cId="2906627662" sldId="286"/>
            <ac:spMk id="40" creationId="{00000000-0000-0000-0000-000000000000}"/>
          </ac:spMkLst>
        </pc:spChg>
        <pc:spChg chg="mod">
          <ac:chgData name="Min XIE" userId="fcc84320-6c09-41e1-acdb-499b79a83508" providerId="ADAL" clId="{4D6AD7D7-24EB-4EF1-85B3-B1EF6A3DB12C}" dt="2020-04-14T07:20:58.782" v="111" actId="20577"/>
          <ac:spMkLst>
            <pc:docMk/>
            <pc:sldMk cId="2906627662" sldId="286"/>
            <ac:spMk id="52" creationId="{00000000-0000-0000-0000-000000000000}"/>
          </ac:spMkLst>
        </pc:spChg>
      </pc:sldChg>
      <pc:sldChg chg="modSp">
        <pc:chgData name="Min XIE" userId="fcc84320-6c09-41e1-acdb-499b79a83508" providerId="ADAL" clId="{4D6AD7D7-24EB-4EF1-85B3-B1EF6A3DB12C}" dt="2020-04-14T08:12:02.550" v="131" actId="14100"/>
        <pc:sldMkLst>
          <pc:docMk/>
          <pc:sldMk cId="2305685653" sldId="293"/>
        </pc:sldMkLst>
        <pc:spChg chg="mod">
          <ac:chgData name="Min XIE" userId="fcc84320-6c09-41e1-acdb-499b79a83508" providerId="ADAL" clId="{4D6AD7D7-24EB-4EF1-85B3-B1EF6A3DB12C}" dt="2020-04-14T08:12:02.550" v="131" actId="14100"/>
          <ac:spMkLst>
            <pc:docMk/>
            <pc:sldMk cId="2305685653" sldId="293"/>
            <ac:spMk id="151" creationId="{89FC17A0-1A66-4464-89F9-FDCE848C6B3F}"/>
          </ac:spMkLst>
        </pc:spChg>
      </pc:sldChg>
      <pc:sldChg chg="addSp delSp">
        <pc:chgData name="Min XIE" userId="fcc84320-6c09-41e1-acdb-499b79a83508" providerId="ADAL" clId="{4D6AD7D7-24EB-4EF1-85B3-B1EF6A3DB12C}" dt="2020-04-14T06:12:58.669" v="8"/>
        <pc:sldMkLst>
          <pc:docMk/>
          <pc:sldMk cId="2092513214" sldId="295"/>
        </pc:sldMkLst>
        <pc:spChg chg="add">
          <ac:chgData name="Min XIE" userId="fcc84320-6c09-41e1-acdb-499b79a83508" providerId="ADAL" clId="{4D6AD7D7-24EB-4EF1-85B3-B1EF6A3DB12C}" dt="2020-04-14T06:12:58.669" v="8"/>
          <ac:spMkLst>
            <pc:docMk/>
            <pc:sldMk cId="2092513214" sldId="295"/>
            <ac:spMk id="82" creationId="{30A817F7-8FA1-452E-83D0-65545EA2137E}"/>
          </ac:spMkLst>
        </pc:spChg>
        <pc:spChg chg="del">
          <ac:chgData name="Min XIE" userId="fcc84320-6c09-41e1-acdb-499b79a83508" providerId="ADAL" clId="{4D6AD7D7-24EB-4EF1-85B3-B1EF6A3DB12C}" dt="2020-04-14T06:12:58.215" v="7" actId="478"/>
          <ac:spMkLst>
            <pc:docMk/>
            <pc:sldMk cId="2092513214" sldId="295"/>
            <ac:spMk id="143" creationId="{EEC78844-3772-4C53-8B83-E712D25D7874}"/>
          </ac:spMkLst>
        </pc:spChg>
      </pc:sldChg>
      <pc:sldChg chg="addSp delSp modSp mod modAnim">
        <pc:chgData name="Min XIE" userId="fcc84320-6c09-41e1-acdb-499b79a83508" providerId="ADAL" clId="{4D6AD7D7-24EB-4EF1-85B3-B1EF6A3DB12C}" dt="2020-04-14T06:12:51.611" v="6"/>
        <pc:sldMkLst>
          <pc:docMk/>
          <pc:sldMk cId="743349892" sldId="299"/>
        </pc:sldMkLst>
        <pc:spChg chg="add">
          <ac:chgData name="Min XIE" userId="fcc84320-6c09-41e1-acdb-499b79a83508" providerId="ADAL" clId="{4D6AD7D7-24EB-4EF1-85B3-B1EF6A3DB12C}" dt="2020-04-14T06:12:40.828" v="5"/>
          <ac:spMkLst>
            <pc:docMk/>
            <pc:sldMk cId="743349892" sldId="299"/>
            <ac:spMk id="82" creationId="{C11F0D59-8FF7-4252-BC19-2C6672860CD3}"/>
          </ac:spMkLst>
        </pc:spChg>
        <pc:spChg chg="del mod">
          <ac:chgData name="Min XIE" userId="fcc84320-6c09-41e1-acdb-499b79a83508" providerId="ADAL" clId="{4D6AD7D7-24EB-4EF1-85B3-B1EF6A3DB12C}" dt="2020-04-14T06:12:40.312" v="4" actId="478"/>
          <ac:spMkLst>
            <pc:docMk/>
            <pc:sldMk cId="743349892" sldId="299"/>
            <ac:spMk id="143" creationId="{EEC78844-3772-4C53-8B83-E712D25D7874}"/>
          </ac:spMkLst>
        </pc:spChg>
      </pc:sldChg>
      <pc:sldChg chg="modSp mod">
        <pc:chgData name="Min XIE" userId="fcc84320-6c09-41e1-acdb-499b79a83508" providerId="ADAL" clId="{4D6AD7D7-24EB-4EF1-85B3-B1EF6A3DB12C}" dt="2020-04-14T10:12:59.817" v="143" actId="20577"/>
        <pc:sldMkLst>
          <pc:docMk/>
          <pc:sldMk cId="3230538722" sldId="301"/>
        </pc:sldMkLst>
        <pc:spChg chg="mod">
          <ac:chgData name="Min XIE" userId="fcc84320-6c09-41e1-acdb-499b79a83508" providerId="ADAL" clId="{4D6AD7D7-24EB-4EF1-85B3-B1EF6A3DB12C}" dt="2020-04-14T10:12:59.817" v="143" actId="20577"/>
          <ac:spMkLst>
            <pc:docMk/>
            <pc:sldMk cId="3230538722" sldId="301"/>
            <ac:spMk id="3" creationId="{04352014-EF51-4B02-B73B-0E2F5AAD648D}"/>
          </ac:spMkLst>
        </pc:spChg>
        <pc:spChg chg="mod">
          <ac:chgData name="Min XIE" userId="fcc84320-6c09-41e1-acdb-499b79a83508" providerId="ADAL" clId="{4D6AD7D7-24EB-4EF1-85B3-B1EF6A3DB12C}" dt="2020-04-14T10:12:59.268" v="142" actId="1076"/>
          <ac:spMkLst>
            <pc:docMk/>
            <pc:sldMk cId="3230538722" sldId="301"/>
            <ac:spMk id="7" creationId="{2C4F816B-DDD1-41A7-9ADB-E66F2ACB223D}"/>
          </ac:spMkLst>
        </pc:spChg>
      </pc:sldChg>
      <pc:sldChg chg="delSp modSp mod">
        <pc:chgData name="Min XIE" userId="fcc84320-6c09-41e1-acdb-499b79a83508" providerId="ADAL" clId="{4D6AD7D7-24EB-4EF1-85B3-B1EF6A3DB12C}" dt="2020-04-14T08:27:26.158" v="134" actId="1076"/>
        <pc:sldMkLst>
          <pc:docMk/>
          <pc:sldMk cId="43333878" sldId="304"/>
        </pc:sldMkLst>
        <pc:spChg chg="mod">
          <ac:chgData name="Min XIE" userId="fcc84320-6c09-41e1-acdb-499b79a83508" providerId="ADAL" clId="{4D6AD7D7-24EB-4EF1-85B3-B1EF6A3DB12C}" dt="2020-04-14T08:27:26.158" v="134" actId="1076"/>
          <ac:spMkLst>
            <pc:docMk/>
            <pc:sldMk cId="43333878" sldId="304"/>
            <ac:spMk id="36" creationId="{00000000-0000-0000-0000-000000000000}"/>
          </ac:spMkLst>
        </pc:spChg>
        <pc:spChg chg="del">
          <ac:chgData name="Min XIE" userId="fcc84320-6c09-41e1-acdb-499b79a83508" providerId="ADAL" clId="{4D6AD7D7-24EB-4EF1-85B3-B1EF6A3DB12C}" dt="2020-04-14T08:27:21.172" v="133" actId="478"/>
          <ac:spMkLst>
            <pc:docMk/>
            <pc:sldMk cId="43333878" sldId="304"/>
            <ac:spMk id="43" creationId="{00000000-0000-0000-0000-000000000000}"/>
          </ac:spMkLst>
        </pc:spChg>
      </pc:sldChg>
    </pc:docChg>
  </pc:docChgLst>
  <pc:docChgLst>
    <pc:chgData name="Min XIE" userId="fcc84320-6c09-41e1-acdb-499b79a83508" providerId="ADAL" clId="{6CE4A28C-1C3E-4B37-BC7D-69B69A71495B}"/>
    <pc:docChg chg="undo custSel addSld delSld modSld">
      <pc:chgData name="Min XIE" userId="fcc84320-6c09-41e1-acdb-499b79a83508" providerId="ADAL" clId="{6CE4A28C-1C3E-4B37-BC7D-69B69A71495B}" dt="2020-04-13T12:01:23.498" v="386" actId="20577"/>
      <pc:docMkLst>
        <pc:docMk/>
      </pc:docMkLst>
      <pc:sldChg chg="modSp mod">
        <pc:chgData name="Min XIE" userId="fcc84320-6c09-41e1-acdb-499b79a83508" providerId="ADAL" clId="{6CE4A28C-1C3E-4B37-BC7D-69B69A71495B}" dt="2020-04-13T10:39:24.475" v="117" actId="20577"/>
        <pc:sldMkLst>
          <pc:docMk/>
          <pc:sldMk cId="4034912512" sldId="258"/>
        </pc:sldMkLst>
        <pc:spChg chg="mod">
          <ac:chgData name="Min XIE" userId="fcc84320-6c09-41e1-acdb-499b79a83508" providerId="ADAL" clId="{6CE4A28C-1C3E-4B37-BC7D-69B69A71495B}" dt="2020-04-13T10:39:24.475" v="117" actId="20577"/>
          <ac:spMkLst>
            <pc:docMk/>
            <pc:sldMk cId="4034912512" sldId="258"/>
            <ac:spMk id="15362" creationId="{00000000-0000-0000-0000-000000000000}"/>
          </ac:spMkLst>
        </pc:spChg>
      </pc:sldChg>
      <pc:sldChg chg="modSp mod">
        <pc:chgData name="Min XIE" userId="fcc84320-6c09-41e1-acdb-499b79a83508" providerId="ADAL" clId="{6CE4A28C-1C3E-4B37-BC7D-69B69A71495B}" dt="2020-04-13T10:32:12.333" v="79" actId="20577"/>
        <pc:sldMkLst>
          <pc:docMk/>
          <pc:sldMk cId="3570177081" sldId="280"/>
        </pc:sldMkLst>
        <pc:spChg chg="mod">
          <ac:chgData name="Min XIE" userId="fcc84320-6c09-41e1-acdb-499b79a83508" providerId="ADAL" clId="{6CE4A28C-1C3E-4B37-BC7D-69B69A71495B}" dt="2020-04-13T10:32:12.333" v="79" actId="20577"/>
          <ac:spMkLst>
            <pc:docMk/>
            <pc:sldMk cId="3570177081" sldId="280"/>
            <ac:spMk id="6" creationId="{00000000-0000-0000-0000-000000000000}"/>
          </ac:spMkLst>
        </pc:spChg>
      </pc:sldChg>
      <pc:sldChg chg="modSp mod">
        <pc:chgData name="Min XIE" userId="fcc84320-6c09-41e1-acdb-499b79a83508" providerId="ADAL" clId="{6CE4A28C-1C3E-4B37-BC7D-69B69A71495B}" dt="2020-04-13T11:59:39.140" v="380" actId="20577"/>
        <pc:sldMkLst>
          <pc:docMk/>
          <pc:sldMk cId="2906627662" sldId="286"/>
        </pc:sldMkLst>
        <pc:spChg chg="mod">
          <ac:chgData name="Min XIE" userId="fcc84320-6c09-41e1-acdb-499b79a83508" providerId="ADAL" clId="{6CE4A28C-1C3E-4B37-BC7D-69B69A71495B}" dt="2020-04-13T11:59:39.140" v="380" actId="20577"/>
          <ac:spMkLst>
            <pc:docMk/>
            <pc:sldMk cId="2906627662" sldId="286"/>
            <ac:spMk id="2" creationId="{00000000-0000-0000-0000-000000000000}"/>
          </ac:spMkLst>
        </pc:spChg>
      </pc:sldChg>
      <pc:sldChg chg="addSp delSp modSp mod delAnim modAnim">
        <pc:chgData name="Min XIE" userId="fcc84320-6c09-41e1-acdb-499b79a83508" providerId="ADAL" clId="{6CE4A28C-1C3E-4B37-BC7D-69B69A71495B}" dt="2020-04-13T11:29:57.765" v="223"/>
        <pc:sldMkLst>
          <pc:docMk/>
          <pc:sldMk cId="1020502563" sldId="288"/>
        </pc:sldMkLst>
        <pc:spChg chg="mod">
          <ac:chgData name="Min XIE" userId="fcc84320-6c09-41e1-acdb-499b79a83508" providerId="ADAL" clId="{6CE4A28C-1C3E-4B37-BC7D-69B69A71495B}" dt="2020-04-13T10:48:36.747" v="200" actId="1076"/>
          <ac:spMkLst>
            <pc:docMk/>
            <pc:sldMk cId="1020502563" sldId="288"/>
            <ac:spMk id="2" creationId="{00000000-0000-0000-0000-000000000000}"/>
          </ac:spMkLst>
        </pc:spChg>
        <pc:spChg chg="add del">
          <ac:chgData name="Min XIE" userId="fcc84320-6c09-41e1-acdb-499b79a83508" providerId="ADAL" clId="{6CE4A28C-1C3E-4B37-BC7D-69B69A71495B}" dt="2020-04-13T10:42:46.062" v="127"/>
          <ac:spMkLst>
            <pc:docMk/>
            <pc:sldMk cId="1020502563" sldId="288"/>
            <ac:spMk id="3" creationId="{C6910574-DF9D-403D-B6BF-B560812F0DB9}"/>
          </ac:spMkLst>
        </pc:spChg>
        <pc:spChg chg="add del">
          <ac:chgData name="Min XIE" userId="fcc84320-6c09-41e1-acdb-499b79a83508" providerId="ADAL" clId="{6CE4A28C-1C3E-4B37-BC7D-69B69A71495B}" dt="2020-04-13T10:42:45.457" v="126"/>
          <ac:spMkLst>
            <pc:docMk/>
            <pc:sldMk cId="1020502563" sldId="288"/>
            <ac:spMk id="4" creationId="{3095491E-ECE9-4D23-AD44-2D176D6F2C07}"/>
          </ac:spMkLst>
        </pc:spChg>
        <pc:spChg chg="add del mod">
          <ac:chgData name="Min XIE" userId="fcc84320-6c09-41e1-acdb-499b79a83508" providerId="ADAL" clId="{6CE4A28C-1C3E-4B37-BC7D-69B69A71495B}" dt="2020-04-13T10:44:56.229" v="147" actId="478"/>
          <ac:spMkLst>
            <pc:docMk/>
            <pc:sldMk cId="1020502563" sldId="288"/>
            <ac:spMk id="7" creationId="{A1F994C6-9F4D-4A2D-8225-E10F7A4B1775}"/>
          </ac:spMkLst>
        </pc:spChg>
        <pc:spChg chg="add del mod">
          <ac:chgData name="Min XIE" userId="fcc84320-6c09-41e1-acdb-499b79a83508" providerId="ADAL" clId="{6CE4A28C-1C3E-4B37-BC7D-69B69A71495B}" dt="2020-04-13T10:47:17.539" v="178"/>
          <ac:spMkLst>
            <pc:docMk/>
            <pc:sldMk cId="1020502563" sldId="288"/>
            <ac:spMk id="13" creationId="{EC204B07-E7B9-473F-840E-4B85B16F5744}"/>
          </ac:spMkLst>
        </pc:spChg>
        <pc:spChg chg="add del mod">
          <ac:chgData name="Min XIE" userId="fcc84320-6c09-41e1-acdb-499b79a83508" providerId="ADAL" clId="{6CE4A28C-1C3E-4B37-BC7D-69B69A71495B}" dt="2020-04-13T11:24:04.679" v="214" actId="14100"/>
          <ac:spMkLst>
            <pc:docMk/>
            <pc:sldMk cId="1020502563" sldId="288"/>
            <ac:spMk id="15" creationId="{A11F0597-5548-4C40-885A-1C8355FBC350}"/>
          </ac:spMkLst>
        </pc:spChg>
        <pc:spChg chg="add del mod">
          <ac:chgData name="Min XIE" userId="fcc84320-6c09-41e1-acdb-499b79a83508" providerId="ADAL" clId="{6CE4A28C-1C3E-4B37-BC7D-69B69A71495B}" dt="2020-04-13T10:47:23.154" v="179" actId="1076"/>
          <ac:spMkLst>
            <pc:docMk/>
            <pc:sldMk cId="1020502563" sldId="288"/>
            <ac:spMk id="16" creationId="{397BDE64-ECC4-4602-A3B7-33D23F4F1B79}"/>
          </ac:spMkLst>
        </pc:spChg>
        <pc:spChg chg="add del mod">
          <ac:chgData name="Min XIE" userId="fcc84320-6c09-41e1-acdb-499b79a83508" providerId="ADAL" clId="{6CE4A28C-1C3E-4B37-BC7D-69B69A71495B}" dt="2020-04-13T10:47:57.040" v="194" actId="14100"/>
          <ac:spMkLst>
            <pc:docMk/>
            <pc:sldMk cId="1020502563" sldId="288"/>
            <ac:spMk id="17" creationId="{02C7BD00-0B5C-4A42-B296-A968CDD6247D}"/>
          </ac:spMkLst>
        </pc:spChg>
        <pc:spChg chg="add mod">
          <ac:chgData name="Min XIE" userId="fcc84320-6c09-41e1-acdb-499b79a83508" providerId="ADAL" clId="{6CE4A28C-1C3E-4B37-BC7D-69B69A71495B}" dt="2020-04-13T11:23:21.657" v="211" actId="1076"/>
          <ac:spMkLst>
            <pc:docMk/>
            <pc:sldMk cId="1020502563" sldId="288"/>
            <ac:spMk id="18" creationId="{FD552740-3783-4DA8-9F59-7788CF776DFA}"/>
          </ac:spMkLst>
        </pc:spChg>
        <pc:spChg chg="mod">
          <ac:chgData name="Min XIE" userId="fcc84320-6c09-41e1-acdb-499b79a83508" providerId="ADAL" clId="{6CE4A28C-1C3E-4B37-BC7D-69B69A71495B}" dt="2020-04-13T10:48:36.051" v="199" actId="14100"/>
          <ac:spMkLst>
            <pc:docMk/>
            <pc:sldMk cId="1020502563" sldId="288"/>
            <ac:spMk id="19" creationId="{A7F14B5D-9B7E-4C8B-A2DA-FE9A16969028}"/>
          </ac:spMkLst>
        </pc:spChg>
        <pc:spChg chg="del mod">
          <ac:chgData name="Min XIE" userId="fcc84320-6c09-41e1-acdb-499b79a83508" providerId="ADAL" clId="{6CE4A28C-1C3E-4B37-BC7D-69B69A71495B}" dt="2020-04-13T10:44:28.398" v="142" actId="478"/>
          <ac:spMkLst>
            <pc:docMk/>
            <pc:sldMk cId="1020502563" sldId="288"/>
            <ac:spMk id="20" creationId="{864D54E6-C30D-4826-8A5E-96CF0FA7FCE2}"/>
          </ac:spMkLst>
        </pc:spChg>
        <pc:spChg chg="del mod">
          <ac:chgData name="Min XIE" userId="fcc84320-6c09-41e1-acdb-499b79a83508" providerId="ADAL" clId="{6CE4A28C-1C3E-4B37-BC7D-69B69A71495B}" dt="2020-04-13T10:44:26.109" v="141" actId="478"/>
          <ac:spMkLst>
            <pc:docMk/>
            <pc:sldMk cId="1020502563" sldId="288"/>
            <ac:spMk id="21" creationId="{115D5253-CC46-47CF-95A7-109743AF2AD2}"/>
          </ac:spMkLst>
        </pc:spChg>
        <pc:spChg chg="add del">
          <ac:chgData name="Min XIE" userId="fcc84320-6c09-41e1-acdb-499b79a83508" providerId="ADAL" clId="{6CE4A28C-1C3E-4B37-BC7D-69B69A71495B}" dt="2020-04-13T10:48:23.802" v="197" actId="478"/>
          <ac:spMkLst>
            <pc:docMk/>
            <pc:sldMk cId="1020502563" sldId="288"/>
            <ac:spMk id="22" creationId="{FD552740-3783-4DA8-9F59-7788CF776DFA}"/>
          </ac:spMkLst>
        </pc:spChg>
        <pc:spChg chg="add mod">
          <ac:chgData name="Min XIE" userId="fcc84320-6c09-41e1-acdb-499b79a83508" providerId="ADAL" clId="{6CE4A28C-1C3E-4B37-BC7D-69B69A71495B}" dt="2020-04-13T10:49:03.825" v="209" actId="14100"/>
          <ac:spMkLst>
            <pc:docMk/>
            <pc:sldMk cId="1020502563" sldId="288"/>
            <ac:spMk id="23" creationId="{760C8AF4-055B-488F-B837-39269AB94EAC}"/>
          </ac:spMkLst>
        </pc:spChg>
        <pc:spChg chg="mod">
          <ac:chgData name="Min XIE" userId="fcc84320-6c09-41e1-acdb-499b79a83508" providerId="ADAL" clId="{6CE4A28C-1C3E-4B37-BC7D-69B69A71495B}" dt="2020-04-13T10:48:21.356" v="196" actId="1076"/>
          <ac:spMkLst>
            <pc:docMk/>
            <pc:sldMk cId="1020502563" sldId="288"/>
            <ac:spMk id="55" creationId="{00000000-0000-0000-0000-000000000000}"/>
          </ac:spMkLst>
        </pc:spChg>
      </pc:sldChg>
      <pc:sldChg chg="modSp">
        <pc:chgData name="Min XIE" userId="fcc84320-6c09-41e1-acdb-499b79a83508" providerId="ADAL" clId="{6CE4A28C-1C3E-4B37-BC7D-69B69A71495B}" dt="2020-04-13T10:36:43.063" v="92"/>
        <pc:sldMkLst>
          <pc:docMk/>
          <pc:sldMk cId="3080903317" sldId="292"/>
        </pc:sldMkLst>
        <pc:spChg chg="mod">
          <ac:chgData name="Min XIE" userId="fcc84320-6c09-41e1-acdb-499b79a83508" providerId="ADAL" clId="{6CE4A28C-1C3E-4B37-BC7D-69B69A71495B}" dt="2020-04-13T10:36:39.593" v="91"/>
          <ac:spMkLst>
            <pc:docMk/>
            <pc:sldMk cId="3080903317" sldId="292"/>
            <ac:spMk id="2" creationId="{EE80053A-D3A1-4428-8F0E-56EBA02666D3}"/>
          </ac:spMkLst>
        </pc:spChg>
        <pc:spChg chg="mod">
          <ac:chgData name="Min XIE" userId="fcc84320-6c09-41e1-acdb-499b79a83508" providerId="ADAL" clId="{6CE4A28C-1C3E-4B37-BC7D-69B69A71495B}" dt="2020-04-13T10:36:43.063" v="92"/>
          <ac:spMkLst>
            <pc:docMk/>
            <pc:sldMk cId="3080903317" sldId="292"/>
            <ac:spMk id="14" creationId="{D5D1EBA7-56E9-439C-A4F6-1B3858D6DD1A}"/>
          </ac:spMkLst>
        </pc:spChg>
        <pc:spChg chg="mod">
          <ac:chgData name="Min XIE" userId="fcc84320-6c09-41e1-acdb-499b79a83508" providerId="ADAL" clId="{6CE4A28C-1C3E-4B37-BC7D-69B69A71495B}" dt="2020-04-13T10:36:34.808" v="89"/>
          <ac:spMkLst>
            <pc:docMk/>
            <pc:sldMk cId="3080903317" sldId="292"/>
            <ac:spMk id="16" creationId="{1D2BB524-7529-495B-BC17-69B63BF95BE7}"/>
          </ac:spMkLst>
        </pc:spChg>
        <pc:spChg chg="mod">
          <ac:chgData name="Min XIE" userId="fcc84320-6c09-41e1-acdb-499b79a83508" providerId="ADAL" clId="{6CE4A28C-1C3E-4B37-BC7D-69B69A71495B}" dt="2020-04-13T10:36:37.405" v="90"/>
          <ac:spMkLst>
            <pc:docMk/>
            <pc:sldMk cId="3080903317" sldId="292"/>
            <ac:spMk id="114" creationId="{DF5BA9C8-483B-4243-B8A8-5845DC1DA4B3}"/>
          </ac:spMkLst>
        </pc:spChg>
      </pc:sldChg>
      <pc:sldChg chg="modSp">
        <pc:chgData name="Min XIE" userId="fcc84320-6c09-41e1-acdb-499b79a83508" providerId="ADAL" clId="{6CE4A28C-1C3E-4B37-BC7D-69B69A71495B}" dt="2020-04-13T10:39:02.034" v="112" actId="20577"/>
        <pc:sldMkLst>
          <pc:docMk/>
          <pc:sldMk cId="2305685653" sldId="293"/>
        </pc:sldMkLst>
        <pc:spChg chg="mod">
          <ac:chgData name="Min XIE" userId="fcc84320-6c09-41e1-acdb-499b79a83508" providerId="ADAL" clId="{6CE4A28C-1C3E-4B37-BC7D-69B69A71495B}" dt="2020-04-13T10:37:08.945" v="94"/>
          <ac:spMkLst>
            <pc:docMk/>
            <pc:sldMk cId="2305685653" sldId="293"/>
            <ac:spMk id="5" creationId="{C7F42E8C-A458-41DD-99C8-73123883BB46}"/>
          </ac:spMkLst>
        </pc:spChg>
        <pc:spChg chg="mod">
          <ac:chgData name="Min XIE" userId="fcc84320-6c09-41e1-acdb-499b79a83508" providerId="ADAL" clId="{6CE4A28C-1C3E-4B37-BC7D-69B69A71495B}" dt="2020-04-13T10:39:02.034" v="112" actId="20577"/>
          <ac:spMkLst>
            <pc:docMk/>
            <pc:sldMk cId="2305685653" sldId="293"/>
            <ac:spMk id="151" creationId="{89FC17A0-1A66-4464-89F9-FDCE848C6B3F}"/>
          </ac:spMkLst>
        </pc:spChg>
      </pc:sldChg>
      <pc:sldChg chg="modSp mod">
        <pc:chgData name="Min XIE" userId="fcc84320-6c09-41e1-acdb-499b79a83508" providerId="ADAL" clId="{6CE4A28C-1C3E-4B37-BC7D-69B69A71495B}" dt="2020-04-13T11:37:59.329" v="226"/>
        <pc:sldMkLst>
          <pc:docMk/>
          <pc:sldMk cId="2092513214" sldId="295"/>
        </pc:sldMkLst>
        <pc:spChg chg="mod">
          <ac:chgData name="Min XIE" userId="fcc84320-6c09-41e1-acdb-499b79a83508" providerId="ADAL" clId="{6CE4A28C-1C3E-4B37-BC7D-69B69A71495B}" dt="2020-04-13T11:37:59.329" v="226"/>
          <ac:spMkLst>
            <pc:docMk/>
            <pc:sldMk cId="2092513214" sldId="295"/>
            <ac:spMk id="143" creationId="{EEC78844-3772-4C53-8B83-E712D25D7874}"/>
          </ac:spMkLst>
        </pc:spChg>
        <pc:spChg chg="mod">
          <ac:chgData name="Min XIE" userId="fcc84320-6c09-41e1-acdb-499b79a83508" providerId="ADAL" clId="{6CE4A28C-1C3E-4B37-BC7D-69B69A71495B}" dt="2020-04-13T10:39:07.955" v="114"/>
          <ac:spMkLst>
            <pc:docMk/>
            <pc:sldMk cId="2092513214" sldId="295"/>
            <ac:spMk id="161" creationId="{B75F5F55-FC1F-46D7-B84A-8112930F1918}"/>
          </ac:spMkLst>
        </pc:spChg>
      </pc:sldChg>
      <pc:sldChg chg="addSp modSp mod modAnim">
        <pc:chgData name="Min XIE" userId="fcc84320-6c09-41e1-acdb-499b79a83508" providerId="ADAL" clId="{6CE4A28C-1C3E-4B37-BC7D-69B69A71495B}" dt="2020-04-13T12:01:23.498" v="386" actId="20577"/>
        <pc:sldMkLst>
          <pc:docMk/>
          <pc:sldMk cId="2275872645" sldId="296"/>
        </pc:sldMkLst>
        <pc:spChg chg="add mod">
          <ac:chgData name="Min XIE" userId="fcc84320-6c09-41e1-acdb-499b79a83508" providerId="ADAL" clId="{6CE4A28C-1C3E-4B37-BC7D-69B69A71495B}" dt="2020-04-13T11:51:01.976" v="325" actId="20577"/>
          <ac:spMkLst>
            <pc:docMk/>
            <pc:sldMk cId="2275872645" sldId="296"/>
            <ac:spMk id="27" creationId="{5E3A2D0E-24E9-4601-852E-4C5EE40CCF81}"/>
          </ac:spMkLst>
        </pc:spChg>
        <pc:spChg chg="mod">
          <ac:chgData name="Min XIE" userId="fcc84320-6c09-41e1-acdb-499b79a83508" providerId="ADAL" clId="{6CE4A28C-1C3E-4B37-BC7D-69B69A71495B}" dt="2020-04-13T12:01:23.498" v="386" actId="20577"/>
          <ac:spMkLst>
            <pc:docMk/>
            <pc:sldMk cId="2275872645" sldId="296"/>
            <ac:spMk id="28" creationId="{8D24AAE0-2A19-4742-B9B8-B02110C02632}"/>
          </ac:spMkLst>
        </pc:spChg>
        <pc:spChg chg="mod">
          <ac:chgData name="Min XIE" userId="fcc84320-6c09-41e1-acdb-499b79a83508" providerId="ADAL" clId="{6CE4A28C-1C3E-4B37-BC7D-69B69A71495B}" dt="2020-04-13T11:50:47.812" v="323" actId="14100"/>
          <ac:spMkLst>
            <pc:docMk/>
            <pc:sldMk cId="2275872645" sldId="296"/>
            <ac:spMk id="29" creationId="{CE8AF1BB-33AF-4B1A-990F-4BE3EA8EEEEC}"/>
          </ac:spMkLst>
        </pc:spChg>
        <pc:spChg chg="mod">
          <ac:chgData name="Min XIE" userId="fcc84320-6c09-41e1-acdb-499b79a83508" providerId="ADAL" clId="{6CE4A28C-1C3E-4B37-BC7D-69B69A71495B}" dt="2020-04-13T11:50:56.885" v="324" actId="1076"/>
          <ac:spMkLst>
            <pc:docMk/>
            <pc:sldMk cId="2275872645" sldId="296"/>
            <ac:spMk id="30" creationId="{D94DFE62-CE05-4F62-A9EE-3C1462FF289F}"/>
          </ac:spMkLst>
        </pc:spChg>
        <pc:spChg chg="mod">
          <ac:chgData name="Min XIE" userId="fcc84320-6c09-41e1-acdb-499b79a83508" providerId="ADAL" clId="{6CE4A28C-1C3E-4B37-BC7D-69B69A71495B}" dt="2020-04-13T11:55:13.748" v="378" actId="20577"/>
          <ac:spMkLst>
            <pc:docMk/>
            <pc:sldMk cId="2275872645" sldId="296"/>
            <ac:spMk id="31" creationId="{4DBC8900-3CA9-406F-B6EC-3F6E370BD643}"/>
          </ac:spMkLst>
        </pc:spChg>
      </pc:sldChg>
      <pc:sldChg chg="modSp mod">
        <pc:chgData name="Min XIE" userId="fcc84320-6c09-41e1-acdb-499b79a83508" providerId="ADAL" clId="{6CE4A28C-1C3E-4B37-BC7D-69B69A71495B}" dt="2020-04-13T11:37:53.778" v="225"/>
        <pc:sldMkLst>
          <pc:docMk/>
          <pc:sldMk cId="743349892" sldId="299"/>
        </pc:sldMkLst>
        <pc:spChg chg="mod">
          <ac:chgData name="Min XIE" userId="fcc84320-6c09-41e1-acdb-499b79a83508" providerId="ADAL" clId="{6CE4A28C-1C3E-4B37-BC7D-69B69A71495B}" dt="2020-04-13T11:37:53.778" v="225"/>
          <ac:spMkLst>
            <pc:docMk/>
            <pc:sldMk cId="743349892" sldId="299"/>
            <ac:spMk id="143" creationId="{EEC78844-3772-4C53-8B83-E712D25D7874}"/>
          </ac:spMkLst>
        </pc:spChg>
      </pc:sldChg>
      <pc:sldChg chg="modSp">
        <pc:chgData name="Min XIE" userId="fcc84320-6c09-41e1-acdb-499b79a83508" providerId="ADAL" clId="{6CE4A28C-1C3E-4B37-BC7D-69B69A71495B}" dt="2020-04-13T08:48:53.944" v="7" actId="58"/>
        <pc:sldMkLst>
          <pc:docMk/>
          <pc:sldMk cId="1497247772" sldId="300"/>
        </pc:sldMkLst>
        <pc:spChg chg="mod">
          <ac:chgData name="Min XIE" userId="fcc84320-6c09-41e1-acdb-499b79a83508" providerId="ADAL" clId="{6CE4A28C-1C3E-4B37-BC7D-69B69A71495B}" dt="2020-04-13T08:48:53.944" v="7" actId="58"/>
          <ac:spMkLst>
            <pc:docMk/>
            <pc:sldMk cId="1497247772" sldId="300"/>
            <ac:spMk id="143" creationId="{EEC78844-3772-4C53-8B83-E712D25D7874}"/>
          </ac:spMkLst>
        </pc:spChg>
      </pc:sldChg>
      <pc:sldChg chg="addSp modSp mod modAnim">
        <pc:chgData name="Min XIE" userId="fcc84320-6c09-41e1-acdb-499b79a83508" providerId="ADAL" clId="{6CE4A28C-1C3E-4B37-BC7D-69B69A71495B}" dt="2020-04-13T10:37:34.287" v="97"/>
        <pc:sldMkLst>
          <pc:docMk/>
          <pc:sldMk cId="3230538722" sldId="301"/>
        </pc:sldMkLst>
        <pc:spChg chg="mod">
          <ac:chgData name="Min XIE" userId="fcc84320-6c09-41e1-acdb-499b79a83508" providerId="ADAL" clId="{6CE4A28C-1C3E-4B37-BC7D-69B69A71495B}" dt="2020-04-13T10:37:34.287" v="97"/>
          <ac:spMkLst>
            <pc:docMk/>
            <pc:sldMk cId="3230538722" sldId="301"/>
            <ac:spMk id="3" creationId="{04352014-EF51-4B02-B73B-0E2F5AAD648D}"/>
          </ac:spMkLst>
        </pc:spChg>
        <pc:spChg chg="add mod">
          <ac:chgData name="Min XIE" userId="fcc84320-6c09-41e1-acdb-499b79a83508" providerId="ADAL" clId="{6CE4A28C-1C3E-4B37-BC7D-69B69A71495B}" dt="2020-04-13T10:14:48.554" v="69" actId="14100"/>
          <ac:spMkLst>
            <pc:docMk/>
            <pc:sldMk cId="3230538722" sldId="301"/>
            <ac:spMk id="5" creationId="{A49E2EFC-957E-4B59-A907-27252AFE3BFA}"/>
          </ac:spMkLst>
        </pc:spChg>
        <pc:spChg chg="add mod">
          <ac:chgData name="Min XIE" userId="fcc84320-6c09-41e1-acdb-499b79a83508" providerId="ADAL" clId="{6CE4A28C-1C3E-4B37-BC7D-69B69A71495B}" dt="2020-04-13T10:13:32.599" v="46" actId="1076"/>
          <ac:spMkLst>
            <pc:docMk/>
            <pc:sldMk cId="3230538722" sldId="301"/>
            <ac:spMk id="6" creationId="{D87D3490-2079-4D47-8B37-792069F83DE3}"/>
          </ac:spMkLst>
        </pc:spChg>
        <pc:spChg chg="add mod">
          <ac:chgData name="Min XIE" userId="fcc84320-6c09-41e1-acdb-499b79a83508" providerId="ADAL" clId="{6CE4A28C-1C3E-4B37-BC7D-69B69A71495B}" dt="2020-04-13T10:14:22.242" v="50" actId="14100"/>
          <ac:spMkLst>
            <pc:docMk/>
            <pc:sldMk cId="3230538722" sldId="301"/>
            <ac:spMk id="7" creationId="{2C4F816B-DDD1-41A7-9ADB-E66F2ACB223D}"/>
          </ac:spMkLst>
        </pc:spChg>
        <pc:spChg chg="add mod">
          <ac:chgData name="Min XIE" userId="fcc84320-6c09-41e1-acdb-499b79a83508" providerId="ADAL" clId="{6CE4A28C-1C3E-4B37-BC7D-69B69A71495B}" dt="2020-04-13T10:14:53.396" v="70" actId="14100"/>
          <ac:spMkLst>
            <pc:docMk/>
            <pc:sldMk cId="3230538722" sldId="301"/>
            <ac:spMk id="8" creationId="{E74CED6F-1F5C-4BF0-B629-2665B2F9A31E}"/>
          </ac:spMkLst>
        </pc:spChg>
      </pc:sldChg>
      <pc:sldChg chg="modSp">
        <pc:chgData name="Min XIE" userId="fcc84320-6c09-41e1-acdb-499b79a83508" providerId="ADAL" clId="{6CE4A28C-1C3E-4B37-BC7D-69B69A71495B}" dt="2020-04-13T10:37:42.101" v="98"/>
        <pc:sldMkLst>
          <pc:docMk/>
          <pc:sldMk cId="2045787417" sldId="303"/>
        </pc:sldMkLst>
        <pc:spChg chg="mod">
          <ac:chgData name="Min XIE" userId="fcc84320-6c09-41e1-acdb-499b79a83508" providerId="ADAL" clId="{6CE4A28C-1C3E-4B37-BC7D-69B69A71495B}" dt="2020-04-13T10:37:42.101" v="98"/>
          <ac:spMkLst>
            <pc:docMk/>
            <pc:sldMk cId="2045787417" sldId="303"/>
            <ac:spMk id="3" creationId="{00000000-0000-0000-0000-000000000000}"/>
          </ac:spMkLst>
        </pc:spChg>
      </pc:sldChg>
      <pc:sldChg chg="modSp">
        <pc:chgData name="Min XIE" userId="fcc84320-6c09-41e1-acdb-499b79a83508" providerId="ADAL" clId="{6CE4A28C-1C3E-4B37-BC7D-69B69A71495B}" dt="2020-04-13T10:37:56.474" v="101"/>
        <pc:sldMkLst>
          <pc:docMk/>
          <pc:sldMk cId="43333878" sldId="304"/>
        </pc:sldMkLst>
        <pc:spChg chg="mod">
          <ac:chgData name="Min XIE" userId="fcc84320-6c09-41e1-acdb-499b79a83508" providerId="ADAL" clId="{6CE4A28C-1C3E-4B37-BC7D-69B69A71495B}" dt="2020-04-13T10:37:47.038" v="99"/>
          <ac:spMkLst>
            <pc:docMk/>
            <pc:sldMk cId="43333878" sldId="304"/>
            <ac:spMk id="3" creationId="{00000000-0000-0000-0000-000000000000}"/>
          </ac:spMkLst>
        </pc:spChg>
        <pc:spChg chg="mod">
          <ac:chgData name="Min XIE" userId="fcc84320-6c09-41e1-acdb-499b79a83508" providerId="ADAL" clId="{6CE4A28C-1C3E-4B37-BC7D-69B69A71495B}" dt="2020-04-13T10:37:56.474" v="101"/>
          <ac:spMkLst>
            <pc:docMk/>
            <pc:sldMk cId="43333878" sldId="304"/>
            <ac:spMk id="36" creationId="{00000000-0000-0000-0000-000000000000}"/>
          </ac:spMkLst>
        </pc:spChg>
        <pc:spChg chg="mod">
          <ac:chgData name="Min XIE" userId="fcc84320-6c09-41e1-acdb-499b79a83508" providerId="ADAL" clId="{6CE4A28C-1C3E-4B37-BC7D-69B69A71495B}" dt="2020-04-13T10:37:53.969" v="100"/>
          <ac:spMkLst>
            <pc:docMk/>
            <pc:sldMk cId="43333878" sldId="304"/>
            <ac:spMk id="76" creationId="{00000000-0000-0000-0000-000000000000}"/>
          </ac:spMkLst>
        </pc:spChg>
      </pc:sldChg>
      <pc:sldChg chg="modSp mod">
        <pc:chgData name="Min XIE" userId="fcc84320-6c09-41e1-acdb-499b79a83508" providerId="ADAL" clId="{6CE4A28C-1C3E-4B37-BC7D-69B69A71495B}" dt="2020-04-13T10:39:52.895" v="119"/>
        <pc:sldMkLst>
          <pc:docMk/>
          <pc:sldMk cId="1950476438" sldId="306"/>
        </pc:sldMkLst>
        <pc:spChg chg="mod">
          <ac:chgData name="Min XIE" userId="fcc84320-6c09-41e1-acdb-499b79a83508" providerId="ADAL" clId="{6CE4A28C-1C3E-4B37-BC7D-69B69A71495B}" dt="2020-04-13T10:39:52.895" v="119"/>
          <ac:spMkLst>
            <pc:docMk/>
            <pc:sldMk cId="1950476438" sldId="306"/>
            <ac:spMk id="3" creationId="{5D1595AA-3A40-4A94-9822-99F45C44AADB}"/>
          </ac:spMkLst>
        </pc:spChg>
      </pc:sldChg>
      <pc:sldChg chg="modSp add del mod">
        <pc:chgData name="Min XIE" userId="fcc84320-6c09-41e1-acdb-499b79a83508" providerId="ADAL" clId="{6CE4A28C-1C3E-4B37-BC7D-69B69A71495B}" dt="2020-04-13T11:24:25.621" v="215" actId="47"/>
        <pc:sldMkLst>
          <pc:docMk/>
          <pc:sldMk cId="2762710824" sldId="309"/>
        </pc:sldMkLst>
        <pc:spChg chg="mod">
          <ac:chgData name="Min XIE" userId="fcc84320-6c09-41e1-acdb-499b79a83508" providerId="ADAL" clId="{6CE4A28C-1C3E-4B37-BC7D-69B69A71495B}" dt="2020-04-13T10:43:09.815" v="133" actId="14100"/>
          <ac:spMkLst>
            <pc:docMk/>
            <pc:sldMk cId="2762710824" sldId="309"/>
            <ac:spMk id="2" creationId="{00000000-0000-0000-0000-000000000000}"/>
          </ac:spMkLst>
        </pc:spChg>
        <pc:spChg chg="mod">
          <ac:chgData name="Min XIE" userId="fcc84320-6c09-41e1-acdb-499b79a83508" providerId="ADAL" clId="{6CE4A28C-1C3E-4B37-BC7D-69B69A71495B}" dt="2020-04-13T10:43:40.251" v="139" actId="20577"/>
          <ac:spMkLst>
            <pc:docMk/>
            <pc:sldMk cId="2762710824" sldId="309"/>
            <ac:spMk id="6" creationId="{00000000-0000-0000-0000-000000000000}"/>
          </ac:spMkLst>
        </pc:spChg>
      </pc:sldChg>
      <pc:sldChg chg="addSp delSp modSp add mod delAnim modAnim">
        <pc:chgData name="Min XIE" userId="fcc84320-6c09-41e1-acdb-499b79a83508" providerId="ADAL" clId="{6CE4A28C-1C3E-4B37-BC7D-69B69A71495B}" dt="2020-04-13T11:58:52.011" v="379" actId="1076"/>
        <pc:sldMkLst>
          <pc:docMk/>
          <pc:sldMk cId="3375289403" sldId="310"/>
        </pc:sldMkLst>
        <pc:spChg chg="add">
          <ac:chgData name="Min XIE" userId="fcc84320-6c09-41e1-acdb-499b79a83508" providerId="ADAL" clId="{6CE4A28C-1C3E-4B37-BC7D-69B69A71495B}" dt="2020-04-13T11:23:52.802" v="213"/>
          <ac:spMkLst>
            <pc:docMk/>
            <pc:sldMk cId="3375289403" sldId="310"/>
            <ac:spMk id="10" creationId="{62F4B5DD-FBAF-4647-8627-88EFE8A1E9AA}"/>
          </ac:spMkLst>
        </pc:spChg>
        <pc:spChg chg="add">
          <ac:chgData name="Min XIE" userId="fcc84320-6c09-41e1-acdb-499b79a83508" providerId="ADAL" clId="{6CE4A28C-1C3E-4B37-BC7D-69B69A71495B}" dt="2020-04-13T11:23:52.802" v="213"/>
          <ac:spMkLst>
            <pc:docMk/>
            <pc:sldMk cId="3375289403" sldId="310"/>
            <ac:spMk id="11" creationId="{C7D958F4-BBCD-4ADE-A4A5-615C63E4F522}"/>
          </ac:spMkLst>
        </pc:spChg>
        <pc:spChg chg="add">
          <ac:chgData name="Min XIE" userId="fcc84320-6c09-41e1-acdb-499b79a83508" providerId="ADAL" clId="{6CE4A28C-1C3E-4B37-BC7D-69B69A71495B}" dt="2020-04-13T11:23:52.802" v="213"/>
          <ac:spMkLst>
            <pc:docMk/>
            <pc:sldMk cId="3375289403" sldId="310"/>
            <ac:spMk id="12" creationId="{D2FE316D-26C7-46C8-AE12-AA9A58DC5525}"/>
          </ac:spMkLst>
        </pc:spChg>
        <pc:spChg chg="del">
          <ac:chgData name="Min XIE" userId="fcc84320-6c09-41e1-acdb-499b79a83508" providerId="ADAL" clId="{6CE4A28C-1C3E-4B37-BC7D-69B69A71495B}" dt="2020-04-13T11:23:44.983" v="212" actId="478"/>
          <ac:spMkLst>
            <pc:docMk/>
            <pc:sldMk cId="3375289403" sldId="310"/>
            <ac:spMk id="19" creationId="{A7F14B5D-9B7E-4C8B-A2DA-FE9A16969028}"/>
          </ac:spMkLst>
        </pc:spChg>
        <pc:spChg chg="mod">
          <ac:chgData name="Min XIE" userId="fcc84320-6c09-41e1-acdb-499b79a83508" providerId="ADAL" clId="{6CE4A28C-1C3E-4B37-BC7D-69B69A71495B}" dt="2020-04-13T11:58:52.011" v="379" actId="1076"/>
          <ac:spMkLst>
            <pc:docMk/>
            <pc:sldMk cId="3375289403" sldId="310"/>
            <ac:spMk id="20" creationId="{864D54E6-C30D-4826-8A5E-96CF0FA7FCE2}"/>
          </ac:spMkLst>
        </pc:spChg>
        <pc:spChg chg="del">
          <ac:chgData name="Min XIE" userId="fcc84320-6c09-41e1-acdb-499b79a83508" providerId="ADAL" clId="{6CE4A28C-1C3E-4B37-BC7D-69B69A71495B}" dt="2020-04-13T11:23:44.983" v="212" actId="478"/>
          <ac:spMkLst>
            <pc:docMk/>
            <pc:sldMk cId="3375289403" sldId="310"/>
            <ac:spMk id="21" creationId="{115D5253-CC46-47CF-95A7-109743AF2AD2}"/>
          </ac:spMkLst>
        </pc:spChg>
        <pc:spChg chg="del">
          <ac:chgData name="Min XIE" userId="fcc84320-6c09-41e1-acdb-499b79a83508" providerId="ADAL" clId="{6CE4A28C-1C3E-4B37-BC7D-69B69A71495B}" dt="2020-04-13T11:23:44.983" v="212" actId="478"/>
          <ac:spMkLst>
            <pc:docMk/>
            <pc:sldMk cId="3375289403" sldId="310"/>
            <ac:spMk id="5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9E13725-F9E0-472C-A572-6E90FE457858}" type="datetimeFigureOut">
              <a:rPr lang="en-US" smtClean="0"/>
              <a:t>5/13/2024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67163D4-A70C-43A2-A216-479B596BBBC8}" type="slidenum">
              <a:rPr lang="en-US" smtClean="0"/>
              <a:t>‹#›</a:t>
            </a:fld>
            <a:endParaRPr lang="en-US"/>
          </a:p>
        </p:txBody>
      </p:sp>
    </p:spTree>
    <p:extLst>
      <p:ext uri="{BB962C8B-B14F-4D97-AF65-F5344CB8AC3E}">
        <p14:creationId xmlns:p14="http://schemas.microsoft.com/office/powerpoint/2010/main" val="2129835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E1666DF-ED2D-44D8-B3DD-9001B66801E5}" type="datetimeFigureOut">
              <a:rPr lang="zh-CN" altLang="en-US" smtClean="0"/>
              <a:t>2024/5/13</a:t>
            </a:fld>
            <a:endParaRPr lang="zh-CN" alt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0C414A5-8DAD-44F6-8DC8-9B9B0B39526E}" type="slidenum">
              <a:rPr lang="zh-CN" altLang="en-US" smtClean="0"/>
              <a:t>‹#›</a:t>
            </a:fld>
            <a:endParaRPr lang="zh-CN" altLang="en-US"/>
          </a:p>
        </p:txBody>
      </p:sp>
    </p:spTree>
    <p:extLst>
      <p:ext uri="{BB962C8B-B14F-4D97-AF65-F5344CB8AC3E}">
        <p14:creationId xmlns:p14="http://schemas.microsoft.com/office/powerpoint/2010/main" val="140701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ea typeface="ＭＳ Ｐゴシック" panose="020B0600070205080204" pitchFamily="34" charset="-128"/>
              </a:defRPr>
            </a:lvl1pPr>
            <a:lvl2pPr marL="742950" indent="-285750">
              <a:defRPr sz="1000" b="1">
                <a:solidFill>
                  <a:schemeClr val="bg1"/>
                </a:solidFill>
                <a:latin typeface="Arial" panose="020B0604020202020204" pitchFamily="34" charset="0"/>
                <a:ea typeface="ＭＳ Ｐゴシック" panose="020B0600070205080204" pitchFamily="34" charset="-128"/>
              </a:defRPr>
            </a:lvl2pPr>
            <a:lvl3pPr marL="1143000" indent="-228600">
              <a:defRPr sz="1000" b="1">
                <a:solidFill>
                  <a:schemeClr val="bg1"/>
                </a:solidFill>
                <a:latin typeface="Arial" panose="020B0604020202020204" pitchFamily="34" charset="0"/>
                <a:ea typeface="ＭＳ Ｐゴシック" panose="020B0600070205080204" pitchFamily="34" charset="-128"/>
              </a:defRPr>
            </a:lvl3pPr>
            <a:lvl4pPr marL="1600200" indent="-228600">
              <a:defRPr sz="1000" b="1">
                <a:solidFill>
                  <a:schemeClr val="bg1"/>
                </a:solidFill>
                <a:latin typeface="Arial" panose="020B0604020202020204" pitchFamily="34" charset="0"/>
                <a:ea typeface="ＭＳ Ｐゴシック" panose="020B0600070205080204" pitchFamily="34" charset="-128"/>
              </a:defRPr>
            </a:lvl4pPr>
            <a:lvl5pPr marL="2057400" indent="-228600">
              <a:defRPr sz="10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bg1"/>
                </a:solidFill>
                <a:latin typeface="Arial" panose="020B0604020202020204" pitchFamily="34" charset="0"/>
                <a:ea typeface="ＭＳ Ｐゴシック" panose="020B0600070205080204" pitchFamily="34" charset="-128"/>
              </a:defRPr>
            </a:lvl9pPr>
          </a:lstStyle>
          <a:p>
            <a:fld id="{0C2202DD-12C2-4914-B301-2390D9AC94B6}" type="slidenum">
              <a:rPr lang="en-GB" altLang="zh-CN" sz="1200" b="0">
                <a:solidFill>
                  <a:schemeClr val="tx1"/>
                </a:solidFill>
                <a:ea typeface="SimSun" panose="02010600030101010101" pitchFamily="2" charset="-122"/>
              </a:rPr>
              <a:pPr/>
              <a:t>1</a:t>
            </a:fld>
            <a:endParaRPr lang="en-GB" altLang="zh-CN" sz="1200" b="0">
              <a:solidFill>
                <a:schemeClr val="tx1"/>
              </a:solidFill>
              <a:ea typeface="SimSun" panose="02010600030101010101" pitchFamily="2" charset="-122"/>
            </a:endParaRPr>
          </a:p>
        </p:txBody>
      </p:sp>
      <p:sp>
        <p:nvSpPr>
          <p:cNvPr id="16387" name="Rectangle 2"/>
          <p:cNvSpPr>
            <a:spLocks noGrp="1" noRot="1" noChangeAspect="1" noChangeArrowheads="1" noTextEdit="1"/>
          </p:cNvSpPr>
          <p:nvPr>
            <p:ph type="sldImg"/>
          </p:nvPr>
        </p:nvSpPr>
        <p:spPr>
          <a:xfrm>
            <a:off x="3028950" y="857250"/>
            <a:ext cx="3086100" cy="2314575"/>
          </a:xfrm>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ea typeface="SimSun" panose="02010600030101010101" pitchFamily="2" charset="-122"/>
            </a:endParaRPr>
          </a:p>
        </p:txBody>
      </p:sp>
    </p:spTree>
    <p:extLst>
      <p:ext uri="{BB962C8B-B14F-4D97-AF65-F5344CB8AC3E}">
        <p14:creationId xmlns:p14="http://schemas.microsoft.com/office/powerpoint/2010/main" val="222847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fastest path from an origin to a destination has the shortest travel time among all paths from the same origin to the same destination. For example, if the origin is A and the destination is B, the fastest path is e two, e three, e four since its travel time of 1.2 is smaller than the travel time of e one.</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11</a:t>
            </a:fld>
            <a:endParaRPr lang="zh-CN" altLang="en-US"/>
          </a:p>
        </p:txBody>
      </p:sp>
    </p:spTree>
    <p:extLst>
      <p:ext uri="{BB962C8B-B14F-4D97-AF65-F5344CB8AC3E}">
        <p14:creationId xmlns:p14="http://schemas.microsoft.com/office/powerpoint/2010/main" val="396173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define the routing query. … It has three parameters, the time t when it is issued, the origin </a:t>
            </a:r>
            <a:r>
              <a:rPr lang="en-US" altLang="zh-CN" dirty="0" err="1"/>
              <a:t>oq</a:t>
            </a:r>
            <a:r>
              <a:rPr lang="en-US" altLang="zh-CN" dirty="0"/>
              <a:t> and the destination </a:t>
            </a:r>
            <a:r>
              <a:rPr lang="en-US" altLang="zh-CN" dirty="0" err="1"/>
              <a:t>dq</a:t>
            </a:r>
            <a:r>
              <a:rPr lang="en-US" altLang="zh-CN" dirty="0"/>
              <a:t>. It is answered by a path from the origin to the destination. This path is not necessarily the fastest path but some detour paths. We allow this detour path to have slightly longer travel time, for which we have to impose the detour constraint on its travel time.</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12</a:t>
            </a:fld>
            <a:endParaRPr lang="zh-CN" altLang="en-US"/>
          </a:p>
        </p:txBody>
      </p:sp>
    </p:spTree>
    <p:extLst>
      <p:ext uri="{BB962C8B-B14F-4D97-AF65-F5344CB8AC3E}">
        <p14:creationId xmlns:p14="http://schemas.microsoft.com/office/powerpoint/2010/main" val="302195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detour constraint requires that the travel time of the path should not be longer than one plus alpha times the shortest travel time. It has one user-defined parameter alpha, which is nonnegative. For example, suppose that alpha is 0.1. For the query A, B can be answered by the fastest path e_2, e_3, e_4 with its travel time 1.2. It can also be answered by the path e_1 since its travel time of 1.3 is smaller than one plus alpha times the fastest travel time, which is 1.2 times 1.1 equal to 1.32</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13</a:t>
            </a:fld>
            <a:endParaRPr lang="zh-CN" altLang="en-US"/>
          </a:p>
        </p:txBody>
      </p:sp>
    </p:spTree>
    <p:extLst>
      <p:ext uri="{BB962C8B-B14F-4D97-AF65-F5344CB8AC3E}">
        <p14:creationId xmlns:p14="http://schemas.microsoft.com/office/powerpoint/2010/main" val="246213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will next define some concepts about the traffic status. We only monitor the traffic status at the time when t is integers, called time steps, denoted by tau. In the time axis, we could receive queries at any time, but we only care about the traffic status at the time steps. In practice, the interim of two consecutive steps can be one minute so that we can ignore the fluctuating status between steps. We will monitor the traffic status </a:t>
            </a:r>
            <a:r>
              <a:rPr lang="en-US" altLang="zh-CN" dirty="0" err="1"/>
              <a:t>w.r.t.</a:t>
            </a:r>
            <a:r>
              <a:rPr lang="en-US" altLang="zh-CN" dirty="0"/>
              <a:t> the edge-steps for all edges and all steps.</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14</a:t>
            </a:fld>
            <a:endParaRPr lang="zh-CN" altLang="en-US"/>
          </a:p>
        </p:txBody>
      </p:sp>
    </p:spTree>
    <p:extLst>
      <p:ext uri="{BB962C8B-B14F-4D97-AF65-F5344CB8AC3E}">
        <p14:creationId xmlns:p14="http://schemas.microsoft.com/office/powerpoint/2010/main" val="3196700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consider the following example. At time t=0 also the step tau=0, suppose that we receive 2 routing queries A B and they follow the path e2 e3 e4. Now there are two cars beside the node A at time t=0.</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15</a:t>
            </a:fld>
            <a:endParaRPr lang="zh-CN" altLang="en-US"/>
          </a:p>
        </p:txBody>
      </p:sp>
    </p:spTree>
    <p:extLst>
      <p:ext uri="{BB962C8B-B14F-4D97-AF65-F5344CB8AC3E}">
        <p14:creationId xmlns:p14="http://schemas.microsoft.com/office/powerpoint/2010/main" val="80085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time t=0.1, suppose that we receive another 2 routing queries C D and they follow the path e5 e3 e6. There are also two cars beside C.  The previous two cars will travel to the node E since the travel time of e2 is exactly 0.1. But t=0.1 is not a step, so we do not care about the positions of cars.</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16</a:t>
            </a:fld>
            <a:endParaRPr lang="zh-CN" altLang="en-US"/>
          </a:p>
        </p:txBody>
      </p:sp>
    </p:spTree>
    <p:extLst>
      <p:ext uri="{BB962C8B-B14F-4D97-AF65-F5344CB8AC3E}">
        <p14:creationId xmlns:p14="http://schemas.microsoft.com/office/powerpoint/2010/main" val="1215856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time=1 and the step tau=1, we need to consider the traffic status </a:t>
            </a:r>
            <a:r>
              <a:rPr lang="en-US" altLang="zh-CN" dirty="0" err="1"/>
              <a:t>w.r.t.</a:t>
            </a:r>
            <a:r>
              <a:rPr lang="en-US" altLang="zh-CN" dirty="0"/>
              <a:t> the edge-step pairs (e,1) for all edges E. Specifically, we can find that all the four cars will travel to some positions on the edge e3. The number of cars at the edge e and the step tau will be the edge load of this edge-step pair.</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17</a:t>
            </a:fld>
            <a:endParaRPr lang="zh-CN" altLang="en-US"/>
          </a:p>
        </p:txBody>
      </p:sp>
    </p:spTree>
    <p:extLst>
      <p:ext uri="{BB962C8B-B14F-4D97-AF65-F5344CB8AC3E}">
        <p14:creationId xmlns:p14="http://schemas.microsoft.com/office/powerpoint/2010/main" val="140722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formally define the edge load of the edge-step pair, we first define the location indicator for a query following the path p departing at time t. The location indicator for the edge-step pair e, tau is one. or we simply say that the path p traverses the edge-step pair e, tau. If e is one edge in p, and the travel location lies on e at step tau. This can be imagined by a car following the path p and travels to the edge e at step tau. The edge load for a set P of path is defined to be the number of paths that traverses the pair e tau.</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18</a:t>
            </a:fld>
            <a:endParaRPr lang="zh-CN" altLang="en-US"/>
          </a:p>
        </p:txBody>
      </p:sp>
    </p:spTree>
    <p:extLst>
      <p:ext uri="{BB962C8B-B14F-4D97-AF65-F5344CB8AC3E}">
        <p14:creationId xmlns:p14="http://schemas.microsoft.com/office/powerpoint/2010/main" val="1501084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time=1 and the step tau=1, we need to consider the traffic status </a:t>
            </a:r>
            <a:r>
              <a:rPr lang="en-US" altLang="zh-CN" dirty="0" err="1"/>
              <a:t>w.r.t.</a:t>
            </a:r>
            <a:r>
              <a:rPr lang="en-US" altLang="zh-CN" dirty="0"/>
              <a:t> the edge-step pairs (e,1) for all edges E. Specifically, we can find that all the four cars are now in the edge e3. The number of cars at the edge e and the step tau will be the edge load of this edge-step pair.</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19</a:t>
            </a:fld>
            <a:endParaRPr lang="zh-CN" altLang="en-US"/>
          </a:p>
        </p:txBody>
      </p:sp>
    </p:spTree>
    <p:extLst>
      <p:ext uri="{BB962C8B-B14F-4D97-AF65-F5344CB8AC3E}">
        <p14:creationId xmlns:p14="http://schemas.microsoft.com/office/powerpoint/2010/main" val="49347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time t=2 and step tau=2, we can find the edge load l(e6,2)=4 since there are two cars in e6. And all the other edge loads are 0.</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20</a:t>
            </a:fld>
            <a:endParaRPr lang="zh-CN" altLang="en-US"/>
          </a:p>
        </p:txBody>
      </p:sp>
    </p:spTree>
    <p:extLst>
      <p:ext uri="{BB962C8B-B14F-4D97-AF65-F5344CB8AC3E}">
        <p14:creationId xmlns:p14="http://schemas.microsoft.com/office/powerpoint/2010/main" val="350167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a:t>
            </a:fld>
            <a:endParaRPr lang="zh-CN" altLang="en-US"/>
          </a:p>
        </p:txBody>
      </p:sp>
    </p:spTree>
    <p:extLst>
      <p:ext uri="{BB962C8B-B14F-4D97-AF65-F5344CB8AC3E}">
        <p14:creationId xmlns:p14="http://schemas.microsoft.com/office/powerpoint/2010/main" val="2833246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also use such a figure to illustrate the edge loads. The horizontal axis represents the edge-step pair, and the vertical axis represents the edge load. In the previous example, there are two cars following the path e2e3e4 departing at t=0. The edge loads incurred by them will be represented by grep blocks. They traverse the edge-step pairs e2,0 and e3,1. There are also two cars following the path e5e3e6 departing at t=0.1. The edge loads incurred by them will be represented by black blocks. They traverses the edge-step pairs e3,1 and e6,2.</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21</a:t>
            </a:fld>
            <a:endParaRPr lang="zh-CN" altLang="en-US"/>
          </a:p>
        </p:txBody>
      </p:sp>
    </p:spTree>
    <p:extLst>
      <p:ext uri="{BB962C8B-B14F-4D97-AF65-F5344CB8AC3E}">
        <p14:creationId xmlns:p14="http://schemas.microsoft.com/office/powerpoint/2010/main" val="63130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sum, given a network G,</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22</a:t>
            </a:fld>
            <a:endParaRPr lang="zh-CN" altLang="en-US"/>
          </a:p>
        </p:txBody>
      </p:sp>
    </p:spTree>
    <p:extLst>
      <p:ext uri="{BB962C8B-B14F-4D97-AF65-F5344CB8AC3E}">
        <p14:creationId xmlns:p14="http://schemas.microsoft.com/office/powerpoint/2010/main" val="4198845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23</a:t>
            </a:fld>
            <a:endParaRPr lang="zh-CN" altLang="en-US"/>
          </a:p>
        </p:txBody>
      </p:sp>
    </p:spTree>
    <p:extLst>
      <p:ext uri="{BB962C8B-B14F-4D97-AF65-F5344CB8AC3E}">
        <p14:creationId xmlns:p14="http://schemas.microsoft.com/office/powerpoint/2010/main" val="2654244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two ideas corresponds two algorithms. The first one is spatiotemporal oblivious routing, called SOR. It uses.. The second one is SRH.</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24</a:t>
            </a:fld>
            <a:endParaRPr lang="zh-CN" altLang="en-US"/>
          </a:p>
        </p:txBody>
      </p:sp>
    </p:spTree>
    <p:extLst>
      <p:ext uri="{BB962C8B-B14F-4D97-AF65-F5344CB8AC3E}">
        <p14:creationId xmlns:p14="http://schemas.microsoft.com/office/powerpoint/2010/main" val="2609629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first introduce SOR. Given a query q, we first define a path set P(q) which includes all the paths that satisfy the detour constraint. In other words, their travel times are smaller than one plus alpha times the shortest travel time. Then, we have to define a metric function to evaluate these paths. For each path, we first consider minimizing the sum of edge load </a:t>
            </a:r>
            <a:r>
              <a:rPr lang="en-US" altLang="zh-CN" dirty="0" err="1"/>
              <a:t>w.r.t.</a:t>
            </a:r>
            <a:r>
              <a:rPr lang="en-US" altLang="zh-CN" dirty="0"/>
              <a:t> the edge-step pairs.</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25</a:t>
            </a:fld>
            <a:endParaRPr lang="zh-CN" altLang="en-US"/>
          </a:p>
        </p:txBody>
      </p:sp>
    </p:spTree>
    <p:extLst>
      <p:ext uri="{BB962C8B-B14F-4D97-AF65-F5344CB8AC3E}">
        <p14:creationId xmlns:p14="http://schemas.microsoft.com/office/powerpoint/2010/main" val="69085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edge load will be the power. Here, c is a constant setting to the number of edge-step pairs equal to U times the number of edges. U is the maximum number of steps in a path. If one step represents one minute, U is usually 180 in experiments, corresponding to 180 minutes and 3 hours. Lambda is an estimate for the optimal solution. There are two strengths of using this function. First, the exponential function is a soft max function. We will choose the path p1 since. It also…</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26</a:t>
            </a:fld>
            <a:endParaRPr lang="zh-CN" altLang="en-US"/>
          </a:p>
        </p:txBody>
      </p:sp>
    </p:spTree>
    <p:extLst>
      <p:ext uri="{BB962C8B-B14F-4D97-AF65-F5344CB8AC3E}">
        <p14:creationId xmlns:p14="http://schemas.microsoft.com/office/powerpoint/2010/main" val="1595249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27</a:t>
            </a:fld>
            <a:endParaRPr lang="zh-CN" altLang="en-US"/>
          </a:p>
        </p:txBody>
      </p:sp>
    </p:spTree>
    <p:extLst>
      <p:ext uri="{BB962C8B-B14F-4D97-AF65-F5344CB8AC3E}">
        <p14:creationId xmlns:p14="http://schemas.microsoft.com/office/powerpoint/2010/main" val="2068131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plot such a figure showing all the edge loads. We can see that the maximum load of the edge-step pair e3 1 is 3.</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29</a:t>
            </a:fld>
            <a:endParaRPr lang="zh-CN" altLang="en-US"/>
          </a:p>
        </p:txBody>
      </p:sp>
    </p:spTree>
    <p:extLst>
      <p:ext uri="{BB962C8B-B14F-4D97-AF65-F5344CB8AC3E}">
        <p14:creationId xmlns:p14="http://schemas.microsoft.com/office/powerpoint/2010/main" val="3047609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idea of the second algorithm is that if we learn…</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30</a:t>
            </a:fld>
            <a:endParaRPr lang="zh-CN" altLang="en-US"/>
          </a:p>
        </p:txBody>
      </p:sp>
    </p:spTree>
    <p:extLst>
      <p:ext uri="{BB962C8B-B14F-4D97-AF65-F5344CB8AC3E}">
        <p14:creationId xmlns:p14="http://schemas.microsoft.com/office/powerpoint/2010/main" val="2531213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31</a:t>
            </a:fld>
            <a:endParaRPr lang="zh-CN" altLang="en-US"/>
          </a:p>
        </p:txBody>
      </p:sp>
    </p:spTree>
    <p:extLst>
      <p:ext uri="{BB962C8B-B14F-4D97-AF65-F5344CB8AC3E}">
        <p14:creationId xmlns:p14="http://schemas.microsoft.com/office/powerpoint/2010/main" val="168322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a:t>
            </a:fld>
            <a:endParaRPr lang="zh-CN" altLang="en-US"/>
          </a:p>
        </p:txBody>
      </p:sp>
    </p:spTree>
    <p:extLst>
      <p:ext uri="{BB962C8B-B14F-4D97-AF65-F5344CB8AC3E}">
        <p14:creationId xmlns:p14="http://schemas.microsoft.com/office/powerpoint/2010/main" val="2344335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find that the maximum load is 2. Compared to SOR, its maximum load is smaller.</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33</a:t>
            </a:fld>
            <a:endParaRPr lang="zh-CN" altLang="en-US"/>
          </a:p>
        </p:txBody>
      </p:sp>
    </p:spTree>
    <p:extLst>
      <p:ext uri="{BB962C8B-B14F-4D97-AF65-F5344CB8AC3E}">
        <p14:creationId xmlns:p14="http://schemas.microsoft.com/office/powerpoint/2010/main" val="938390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35</a:t>
            </a:fld>
            <a:endParaRPr lang="zh-CN" altLang="en-US"/>
          </a:p>
        </p:txBody>
      </p:sp>
    </p:spTree>
    <p:extLst>
      <p:ext uri="{BB962C8B-B14F-4D97-AF65-F5344CB8AC3E}">
        <p14:creationId xmlns:p14="http://schemas.microsoft.com/office/powerpoint/2010/main" val="2339405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experiments, we use three real datasets. The first one is…</a:t>
            </a:r>
          </a:p>
          <a:p>
            <a:r>
              <a:rPr lang="en-US" altLang="zh-CN" dirty="0"/>
              <a:t>We compared our SRH and SOR with three algorithms. The first one is the representative for the alternative path IPM. It will produce alternative paths by applying a penalty weights on the edges used in some paths. BR is a state-of-the-art congestion avoidance strategy in transportation area. It collects the statistics about the edge loads and use some metric functions based on the entropy. Shortest path directly returns the shortest path by using the travel time as the edge weights.  </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36</a:t>
            </a:fld>
            <a:endParaRPr lang="zh-CN" altLang="en-US"/>
          </a:p>
        </p:txBody>
      </p:sp>
    </p:spTree>
    <p:extLst>
      <p:ext uri="{BB962C8B-B14F-4D97-AF65-F5344CB8AC3E}">
        <p14:creationId xmlns:p14="http://schemas.microsoft.com/office/powerpoint/2010/main" val="4066246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have normalized the edge loads. If the edge load is one, it means that all the cars can have a free flow speed. If it is larger than one, it means that the number of cars on this edge exceeds its capacity. In the left figure, we can see that… In the right figure, we can see that</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37</a:t>
            </a:fld>
            <a:endParaRPr lang="zh-CN" altLang="en-US"/>
          </a:p>
        </p:txBody>
      </p:sp>
    </p:spTree>
    <p:extLst>
      <p:ext uri="{BB962C8B-B14F-4D97-AF65-F5344CB8AC3E}">
        <p14:creationId xmlns:p14="http://schemas.microsoft.com/office/powerpoint/2010/main" val="2821728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two figures about the load distribution. In the left figure, we can find that… In the right figure, we can find that</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38</a:t>
            </a:fld>
            <a:endParaRPr lang="zh-CN" altLang="en-US"/>
          </a:p>
        </p:txBody>
      </p:sp>
    </p:spTree>
    <p:extLst>
      <p:ext uri="{BB962C8B-B14F-4D97-AF65-F5344CB8AC3E}">
        <p14:creationId xmlns:p14="http://schemas.microsoft.com/office/powerpoint/2010/main" val="2342838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39</a:t>
            </a:fld>
            <a:endParaRPr lang="zh-CN" altLang="en-US"/>
          </a:p>
        </p:txBody>
      </p:sp>
    </p:spTree>
    <p:extLst>
      <p:ext uri="{BB962C8B-B14F-4D97-AF65-F5344CB8AC3E}">
        <p14:creationId xmlns:p14="http://schemas.microsoft.com/office/powerpoint/2010/main" val="155332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4</a:t>
            </a:fld>
            <a:endParaRPr lang="zh-CN" altLang="en-US"/>
          </a:p>
        </p:txBody>
      </p:sp>
    </p:spTree>
    <p:extLst>
      <p:ext uri="{BB962C8B-B14F-4D97-AF65-F5344CB8AC3E}">
        <p14:creationId xmlns:p14="http://schemas.microsoft.com/office/powerpoint/2010/main" val="189658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5</a:t>
            </a:fld>
            <a:endParaRPr lang="zh-CN" altLang="en-US"/>
          </a:p>
        </p:txBody>
      </p:sp>
    </p:spTree>
    <p:extLst>
      <p:ext uri="{BB962C8B-B14F-4D97-AF65-F5344CB8AC3E}">
        <p14:creationId xmlns:p14="http://schemas.microsoft.com/office/powerpoint/2010/main" val="101136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online mapping platforms, the most popular routing strategy is to recommend the fastest route for each individual query. There have been substantial research efforts on finding shortest paths efficiently. If everyone uses the locally optimal route, such local route recommendations can make the global traffic congested.</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6</a:t>
            </a:fld>
            <a:endParaRPr lang="zh-CN" altLang="en-US"/>
          </a:p>
        </p:txBody>
      </p:sp>
    </p:spTree>
    <p:extLst>
      <p:ext uri="{BB962C8B-B14F-4D97-AF65-F5344CB8AC3E}">
        <p14:creationId xmlns:p14="http://schemas.microsoft.com/office/powerpoint/2010/main" val="4377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some related work about minimizing traffic congestion, we consider two categories. The first one is to use alternative paths. However,</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7</a:t>
            </a:fld>
            <a:endParaRPr lang="zh-CN" altLang="en-US"/>
          </a:p>
        </p:txBody>
      </p:sp>
    </p:spTree>
    <p:extLst>
      <p:ext uri="{BB962C8B-B14F-4D97-AF65-F5344CB8AC3E}">
        <p14:creationId xmlns:p14="http://schemas.microsoft.com/office/powerpoint/2010/main" val="287173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9</a:t>
            </a:fld>
            <a:endParaRPr lang="zh-CN" altLang="en-US"/>
          </a:p>
        </p:txBody>
      </p:sp>
    </p:spTree>
    <p:extLst>
      <p:ext uri="{BB962C8B-B14F-4D97-AF65-F5344CB8AC3E}">
        <p14:creationId xmlns:p14="http://schemas.microsoft.com/office/powerpoint/2010/main" val="52735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abstract a road network from the previous example. It can be represented by a connected directed graph. Let E,F be the bridge in red. Let node ABCD be the area ABCD, respectively. We are actually planning routes in a road network where edge weights are travel times. Let gamma p be the travel time of the path p. It is the sum of travel times of edges. For example, the travel time of the path e one is 1.3</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10</a:t>
            </a:fld>
            <a:endParaRPr lang="zh-CN" altLang="en-US"/>
          </a:p>
        </p:txBody>
      </p:sp>
    </p:spTree>
    <p:extLst>
      <p:ext uri="{BB962C8B-B14F-4D97-AF65-F5344CB8AC3E}">
        <p14:creationId xmlns:p14="http://schemas.microsoft.com/office/powerpoint/2010/main" val="238398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n-US" altLang="zh-TW" noProof="0"/>
              <a:t>Click to edit Master title style</a:t>
            </a:r>
            <a:endParaRPr lang="zh-TW" altLang="en-US" noProof="0"/>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zh-TW" noProof="0"/>
              <a:t>Click to edit Master subtitle style</a:t>
            </a:r>
            <a:endParaRPr lang="zh-TW" altLang="en-US" noProof="0"/>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fld id="{CD07A01B-69BE-4408-B175-CCAB897BA818}" type="datetime1">
              <a:rPr lang="zh-CN" altLang="en-US" smtClean="0"/>
              <a:t>2024/5/13</a:t>
            </a:fld>
            <a:endParaRPr lang="zh-CN"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zh-CN"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196051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029465E1-8264-4C8A-B5C7-F34C89134E55}" type="datetime1">
              <a:rPr lang="zh-CN" altLang="en-US" smtClean="0"/>
              <a:t>2024/5/13</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382135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08BB6E9F-D8CE-4DB7-B501-1DE272420024}" type="datetime1">
              <a:rPr lang="zh-CN" altLang="en-US" smtClean="0"/>
              <a:t>2024/5/13</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995536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r>
              <a:rPr lang="en-US" noProof="0"/>
              <a:t>Click icon to add table</a:t>
            </a:r>
          </a:p>
        </p:txBody>
      </p:sp>
      <p:sp>
        <p:nvSpPr>
          <p:cNvPr id="4" name="Rectangle 11"/>
          <p:cNvSpPr>
            <a:spLocks noGrp="1" noChangeArrowheads="1"/>
          </p:cNvSpPr>
          <p:nvPr>
            <p:ph type="dt" sz="half" idx="10"/>
          </p:nvPr>
        </p:nvSpPr>
        <p:spPr>
          <a:ln/>
        </p:spPr>
        <p:txBody>
          <a:bodyPr/>
          <a:lstStyle>
            <a:lvl1pPr>
              <a:defRPr/>
            </a:lvl1pPr>
          </a:lstStyle>
          <a:p>
            <a:fld id="{2CF77C2B-E5D1-43C7-8FF1-D8C4261BA56D}" type="datetime1">
              <a:rPr lang="zh-CN" altLang="en-US" smtClean="0"/>
              <a:t>2024/5/13</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419031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62050" y="2026179"/>
            <a:ext cx="7781924" cy="4129087"/>
          </a:xfrm>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dt" sz="half" idx="10"/>
          </p:nvPr>
        </p:nvSpPr>
        <p:spPr>
          <a:ln/>
        </p:spPr>
        <p:txBody>
          <a:bodyPr/>
          <a:lstStyle>
            <a:lvl1pPr>
              <a:defRPr/>
            </a:lvl1pPr>
          </a:lstStyle>
          <a:p>
            <a:fld id="{BA838FB3-FA55-43E9-AD40-1517FC485010}" type="datetime1">
              <a:rPr lang="zh-CN" altLang="en-US" smtClean="0"/>
              <a:t>2024/5/13</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62378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B3462149-BDF6-4213-B0EE-91F4233343F4}" type="datetime1">
              <a:rPr lang="zh-CN" altLang="en-US" smtClean="0"/>
              <a:t>2024/5/13</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392705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fld id="{0069DA8A-D067-479E-8873-06A63A6DB782}" type="datetime1">
              <a:rPr lang="zh-CN" altLang="en-US" smtClean="0"/>
              <a:t>2024/5/13</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08833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fld id="{6B0534A5-3A47-4A72-8C0A-AEE474379A2E}" type="datetime1">
              <a:rPr lang="zh-CN" altLang="en-US" smtClean="0"/>
              <a:t>2024/5/13</a:t>
            </a:fld>
            <a:endParaRPr lang="zh-CN" altLang="en-US"/>
          </a:p>
        </p:txBody>
      </p:sp>
      <p:sp>
        <p:nvSpPr>
          <p:cNvPr id="8" name="Rectangle 12"/>
          <p:cNvSpPr>
            <a:spLocks noGrp="1" noChangeArrowheads="1"/>
          </p:cNvSpPr>
          <p:nvPr>
            <p:ph type="ftr" sz="quarter" idx="11"/>
          </p:nvPr>
        </p:nvSpPr>
        <p:spPr>
          <a:ln/>
        </p:spPr>
        <p:txBody>
          <a:bodyPr/>
          <a:lstStyle>
            <a:lvl1pPr>
              <a:defRPr/>
            </a:lvl1pPr>
          </a:lstStyle>
          <a:p>
            <a:endParaRPr lang="zh-CN" altLang="en-US"/>
          </a:p>
        </p:txBody>
      </p:sp>
      <p:sp>
        <p:nvSpPr>
          <p:cNvPr id="9"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74676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fld id="{F6A08FB3-22C1-4B3A-99FB-0C1D5D4127DA}" type="datetime1">
              <a:rPr lang="zh-CN" altLang="en-US" smtClean="0"/>
              <a:t>2024/5/13</a:t>
            </a:fld>
            <a:endParaRPr lang="zh-CN" altLang="en-US"/>
          </a:p>
        </p:txBody>
      </p:sp>
      <p:sp>
        <p:nvSpPr>
          <p:cNvPr id="4" name="Rectangle 12"/>
          <p:cNvSpPr>
            <a:spLocks noGrp="1" noChangeArrowheads="1"/>
          </p:cNvSpPr>
          <p:nvPr>
            <p:ph type="ftr" sz="quarter" idx="11"/>
          </p:nvPr>
        </p:nvSpPr>
        <p:spPr>
          <a:ln/>
        </p:spPr>
        <p:txBody>
          <a:bodyPr/>
          <a:lstStyle>
            <a:lvl1pPr>
              <a:defRPr/>
            </a:lvl1pPr>
          </a:lstStyle>
          <a:p>
            <a:endParaRPr lang="zh-CN" altLang="en-US"/>
          </a:p>
        </p:txBody>
      </p:sp>
      <p:sp>
        <p:nvSpPr>
          <p:cNvPr id="5"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05009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87C0904F-0D3D-4DA2-9AF6-136F0151440C}" type="datetime1">
              <a:rPr lang="zh-CN" altLang="en-US" smtClean="0"/>
              <a:t>2024/5/13</a:t>
            </a:fld>
            <a:endParaRPr lang="zh-CN" altLang="en-US"/>
          </a:p>
        </p:txBody>
      </p:sp>
      <p:sp>
        <p:nvSpPr>
          <p:cNvPr id="3" name="Rectangle 12"/>
          <p:cNvSpPr>
            <a:spLocks noGrp="1" noChangeArrowheads="1"/>
          </p:cNvSpPr>
          <p:nvPr>
            <p:ph type="ftr" sz="quarter" idx="11"/>
          </p:nvPr>
        </p:nvSpPr>
        <p:spPr>
          <a:ln/>
        </p:spPr>
        <p:txBody>
          <a:bodyPr/>
          <a:lstStyle>
            <a:lvl1pPr>
              <a:defRPr/>
            </a:lvl1pPr>
          </a:lstStyle>
          <a:p>
            <a:endParaRPr lang="zh-CN" altLang="en-US"/>
          </a:p>
        </p:txBody>
      </p:sp>
      <p:sp>
        <p:nvSpPr>
          <p:cNvPr id="4"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90795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53A744EE-884D-4606-834F-3254ADC0A4BC}" type="datetime1">
              <a:rPr lang="zh-CN" altLang="en-US" smtClean="0"/>
              <a:t>2024/5/13</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12410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B26423C7-1640-479F-AFE6-E2807D9D7DC2}" type="datetime1">
              <a:rPr lang="zh-CN" altLang="en-US" smtClean="0"/>
              <a:t>2024/5/13</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09252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400">
                <a:ea typeface="新細明體" panose="02020500000000000000" pitchFamily="18" charset="-120"/>
              </a:defRPr>
            </a:lvl1pPr>
          </a:lstStyle>
          <a:p>
            <a:fld id="{2CF77C2B-E5D1-43C7-8FF1-D8C4261BA56D}" type="datetime1">
              <a:rPr lang="zh-CN" altLang="en-US" smtClean="0"/>
              <a:t>2024/5/13</a:t>
            </a:fld>
            <a:endParaRPr lang="zh-CN" altLang="en-U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400">
                <a:ea typeface="新細明體" panose="02020500000000000000" pitchFamily="18" charset="-120"/>
              </a:defRPr>
            </a:lvl1pPr>
          </a:lstStyle>
          <a:p>
            <a:endParaRPr lang="zh-CN" altLang="en-U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400">
                <a:ea typeface="新細明體" panose="02020500000000000000" pitchFamily="18" charset="-120"/>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1483033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kumimoji="1" sz="4400">
          <a:solidFill>
            <a:schemeClr val="tx2"/>
          </a:solidFill>
          <a:latin typeface="+mj-lt"/>
          <a:ea typeface="PMingLiU" panose="02020500000000000000" pitchFamily="18" charset="-120"/>
          <a:cs typeface="+mj-cs"/>
        </a:defRPr>
      </a:lvl1pPr>
      <a:lvl2pPr algn="l" rtl="0" eaLnBrk="1" fontAlgn="base" hangingPunct="1">
        <a:spcBef>
          <a:spcPct val="0"/>
        </a:spcBef>
        <a:spcAft>
          <a:spcPct val="0"/>
        </a:spcAft>
        <a:defRPr kumimoji="1" sz="4400">
          <a:solidFill>
            <a:schemeClr val="tx2"/>
          </a:solidFill>
          <a:latin typeface="Tahoma" pitchFamily="34" charset="0"/>
          <a:ea typeface="PMingLiU" panose="02020500000000000000" pitchFamily="18" charset="-120"/>
        </a:defRPr>
      </a:lvl2pPr>
      <a:lvl3pPr algn="l" rtl="0" eaLnBrk="1" fontAlgn="base" hangingPunct="1">
        <a:spcBef>
          <a:spcPct val="0"/>
        </a:spcBef>
        <a:spcAft>
          <a:spcPct val="0"/>
        </a:spcAft>
        <a:defRPr kumimoji="1" sz="4400">
          <a:solidFill>
            <a:schemeClr val="tx2"/>
          </a:solidFill>
          <a:latin typeface="Tahoma" pitchFamily="34" charset="0"/>
          <a:ea typeface="PMingLiU" panose="02020500000000000000" pitchFamily="18" charset="-120"/>
        </a:defRPr>
      </a:lvl3pPr>
      <a:lvl4pPr algn="l" rtl="0" eaLnBrk="1" fontAlgn="base" hangingPunct="1">
        <a:spcBef>
          <a:spcPct val="0"/>
        </a:spcBef>
        <a:spcAft>
          <a:spcPct val="0"/>
        </a:spcAft>
        <a:defRPr kumimoji="1" sz="4400">
          <a:solidFill>
            <a:schemeClr val="tx2"/>
          </a:solidFill>
          <a:latin typeface="Tahoma" pitchFamily="34" charset="0"/>
          <a:ea typeface="PMingLiU" panose="02020500000000000000" pitchFamily="18" charset="-120"/>
        </a:defRPr>
      </a:lvl4pPr>
      <a:lvl5pPr algn="l" rtl="0" eaLnBrk="1" fontAlgn="base" hangingPunct="1">
        <a:spcBef>
          <a:spcPct val="0"/>
        </a:spcBef>
        <a:spcAft>
          <a:spcPct val="0"/>
        </a:spcAft>
        <a:defRPr kumimoji="1" sz="4400">
          <a:solidFill>
            <a:schemeClr val="tx2"/>
          </a:solidFill>
          <a:latin typeface="Tahoma" pitchFamily="34" charset="0"/>
          <a:ea typeface="PMingLiU" panose="02020500000000000000"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PMingLiU" panose="02020500000000000000" pitchFamily="18" charset="-120"/>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PMingLiU" panose="02020500000000000000" pitchFamily="18" charset="-120"/>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PMingLiU" panose="02020500000000000000" pitchFamily="18" charset="-120"/>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PMingLiU" panose="02020500000000000000" pitchFamily="18" charset="-120"/>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PMingLiU" panose="02020500000000000000" pitchFamily="18" charset="-12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3" Type="http://schemas.openxmlformats.org/officeDocument/2006/relationships/notesSlide" Target="../notesSlides/notesSlide9.xml"/><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tags" Target="../tags/tag2.xml"/><Relationship Id="rId74" Type="http://schemas.openxmlformats.org/officeDocument/2006/relationships/image" Target="../media/image1070.png"/><Relationship Id="rId79" Type="http://schemas.openxmlformats.org/officeDocument/2006/relationships/image" Target="../media/image1130.png"/><Relationship Id="rId82" Type="http://schemas.openxmlformats.org/officeDocument/2006/relationships/image" Target="../media/image116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4" Type="http://schemas.openxmlformats.org/officeDocument/2006/relationships/image" Target="../media/image1270.png"/><Relationship Id="rId69" Type="http://schemas.openxmlformats.org/officeDocument/2006/relationships/image" Target="../media/image1020.png"/><Relationship Id="rId77" Type="http://schemas.openxmlformats.org/officeDocument/2006/relationships/image" Target="../media/image1110.png"/></Relationships>
</file>

<file path=ppt/slides/_rels/slide11.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3" Type="http://schemas.openxmlformats.org/officeDocument/2006/relationships/image" Target="../media/image129.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notesSlide" Target="../notesSlides/notesSlide10.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slideLayout" Target="../slideLayouts/slideLayout2.xml"/><Relationship Id="rId74" Type="http://schemas.openxmlformats.org/officeDocument/2006/relationships/image" Target="../media/image1070.png"/><Relationship Id="rId79" Type="http://schemas.openxmlformats.org/officeDocument/2006/relationships/image" Target="../media/image1130.png"/><Relationship Id="rId82" Type="http://schemas.openxmlformats.org/officeDocument/2006/relationships/image" Target="../media/image116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69" Type="http://schemas.openxmlformats.org/officeDocument/2006/relationships/image" Target="../media/image1020.png"/><Relationship Id="rId77" Type="http://schemas.openxmlformats.org/officeDocument/2006/relationships/image" Target="../media/image11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132.png"/></Relationships>
</file>

<file path=ppt/slides/_rels/slide13.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3" Type="http://schemas.openxmlformats.org/officeDocument/2006/relationships/notesSlide" Target="../notesSlides/notesSlide12.xml"/><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tags" Target="../tags/tag4.xml"/><Relationship Id="rId74" Type="http://schemas.openxmlformats.org/officeDocument/2006/relationships/image" Target="../media/image1070.png"/><Relationship Id="rId79" Type="http://schemas.openxmlformats.org/officeDocument/2006/relationships/image" Target="../media/image1130.png"/><Relationship Id="rId5" Type="http://schemas.openxmlformats.org/officeDocument/2006/relationships/image" Target="../media/image133.png"/><Relationship Id="rId82" Type="http://schemas.openxmlformats.org/officeDocument/2006/relationships/image" Target="../media/image116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4" Type="http://schemas.openxmlformats.org/officeDocument/2006/relationships/image" Target="../media/image135.png"/><Relationship Id="rId69" Type="http://schemas.openxmlformats.org/officeDocument/2006/relationships/image" Target="../media/image1020.png"/><Relationship Id="rId77" Type="http://schemas.openxmlformats.org/officeDocument/2006/relationships/image" Target="../media/image1110.png"/></Relationships>
</file>

<file path=ppt/slides/_rels/slide14.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notesSlide" Target="../notesSlides/notesSlide13.xml"/><Relationship Id="rId7" Type="http://schemas.openxmlformats.org/officeDocument/2006/relationships/image" Target="../media/image251.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41.png"/><Relationship Id="rId11" Type="http://schemas.openxmlformats.org/officeDocument/2006/relationships/image" Target="../media/image291.png"/><Relationship Id="rId5" Type="http://schemas.openxmlformats.org/officeDocument/2006/relationships/image" Target="../media/image231.png"/><Relationship Id="rId10" Type="http://schemas.openxmlformats.org/officeDocument/2006/relationships/image" Target="../media/image281.png"/><Relationship Id="rId4" Type="http://schemas.openxmlformats.org/officeDocument/2006/relationships/image" Target="../media/image8.png"/><Relationship Id="rId9" Type="http://schemas.openxmlformats.org/officeDocument/2006/relationships/image" Target="../media/image271.png"/></Relationships>
</file>

<file path=ppt/slides/_rels/slide15.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38.png"/><Relationship Id="rId3" Type="http://schemas.openxmlformats.org/officeDocument/2006/relationships/image" Target="../media/image120.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notesSlide" Target="../notesSlides/notesSlide14.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slideLayout" Target="../slideLayouts/slideLayout2.xml"/><Relationship Id="rId74" Type="http://schemas.openxmlformats.org/officeDocument/2006/relationships/image" Target="../media/image1070.png"/><Relationship Id="rId79" Type="http://schemas.openxmlformats.org/officeDocument/2006/relationships/image" Target="../media/image1130.png"/><Relationship Id="rId82" Type="http://schemas.openxmlformats.org/officeDocument/2006/relationships/image" Target="../media/image116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86" Type="http://schemas.openxmlformats.org/officeDocument/2006/relationships/image" Target="../media/image10.png"/><Relationship Id="rId69" Type="http://schemas.openxmlformats.org/officeDocument/2006/relationships/image" Target="../media/image1020.png"/><Relationship Id="rId77" Type="http://schemas.openxmlformats.org/officeDocument/2006/relationships/image" Target="../media/image1110.png"/></Relationships>
</file>

<file path=ppt/slides/_rels/slide16.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4.png"/><Relationship Id="rId3" Type="http://schemas.openxmlformats.org/officeDocument/2006/relationships/image" Target="../media/image12.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89" Type="http://schemas.openxmlformats.org/officeDocument/2006/relationships/image" Target="../media/image143.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notesSlide" Target="../notesSlides/notesSlide15.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slideLayout" Target="../slideLayouts/slideLayout2.xml"/><Relationship Id="rId74" Type="http://schemas.openxmlformats.org/officeDocument/2006/relationships/image" Target="../media/image1070.png"/><Relationship Id="rId79" Type="http://schemas.openxmlformats.org/officeDocument/2006/relationships/image" Target="../media/image1130.png"/><Relationship Id="rId82" Type="http://schemas.openxmlformats.org/officeDocument/2006/relationships/image" Target="../media/image1160.png"/><Relationship Id="rId90" Type="http://schemas.openxmlformats.org/officeDocument/2006/relationships/image" Target="../media/image1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4" Type="http://schemas.openxmlformats.org/officeDocument/2006/relationships/image" Target="../media/image130.png"/><Relationship Id="rId69" Type="http://schemas.openxmlformats.org/officeDocument/2006/relationships/image" Target="../media/image1020.png"/><Relationship Id="rId77" Type="http://schemas.openxmlformats.org/officeDocument/2006/relationships/image" Target="../media/image1110.png"/></Relationships>
</file>

<file path=ppt/slides/_rels/slide17.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42.png"/><Relationship Id="rId3" Type="http://schemas.openxmlformats.org/officeDocument/2006/relationships/notesSlide" Target="../notesSlides/notesSlide16.xml"/><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92" Type="http://schemas.openxmlformats.org/officeDocument/2006/relationships/image" Target="../media/image12.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301.png"/><Relationship Id="rId83" Type="http://schemas.openxmlformats.org/officeDocument/2006/relationships/image" Target="../media/image1180.png"/><Relationship Id="rId91" Type="http://schemas.openxmlformats.org/officeDocument/2006/relationships/image" Target="../media/image10.png"/><Relationship Id="rId1" Type="http://schemas.openxmlformats.org/officeDocument/2006/relationships/tags" Target="../tags/tag6.xml"/><Relationship Id="rId74" Type="http://schemas.openxmlformats.org/officeDocument/2006/relationships/image" Target="../media/image1070.png"/><Relationship Id="rId79" Type="http://schemas.openxmlformats.org/officeDocument/2006/relationships/image" Target="../media/image1130.png"/><Relationship Id="rId82" Type="http://schemas.openxmlformats.org/officeDocument/2006/relationships/image" Target="../media/image310.png"/><Relationship Id="rId90" Type="http://schemas.openxmlformats.org/officeDocument/2006/relationships/image" Target="../media/image144.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86" Type="http://schemas.openxmlformats.org/officeDocument/2006/relationships/image" Target="../media/image16.png"/><Relationship Id="rId4" Type="http://schemas.openxmlformats.org/officeDocument/2006/relationships/image" Target="../media/image140.png"/><Relationship Id="rId69" Type="http://schemas.openxmlformats.org/officeDocument/2006/relationships/image" Target="../media/image1020.png"/><Relationship Id="rId77" Type="http://schemas.openxmlformats.org/officeDocument/2006/relationships/image" Target="../media/image11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0.png"/></Relationships>
</file>

<file path=ppt/slides/_rels/slide19.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7.png"/><Relationship Id="rId3" Type="http://schemas.openxmlformats.org/officeDocument/2006/relationships/image" Target="../media/image146.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92" Type="http://schemas.openxmlformats.org/officeDocument/2006/relationships/image" Target="../media/image12.png"/><Relationship Id="rId2" Type="http://schemas.openxmlformats.org/officeDocument/2006/relationships/notesSlide" Target="../notesSlides/notesSlide18.xml"/><Relationship Id="rId70" Type="http://schemas.openxmlformats.org/officeDocument/2006/relationships/image" Target="../media/image1030.png"/><Relationship Id="rId75" Type="http://schemas.openxmlformats.org/officeDocument/2006/relationships/image" Target="../media/image301.png"/><Relationship Id="rId83" Type="http://schemas.openxmlformats.org/officeDocument/2006/relationships/image" Target="../media/image1180.png"/><Relationship Id="rId91" Type="http://schemas.openxmlformats.org/officeDocument/2006/relationships/image" Target="../media/image10.png"/><Relationship Id="rId1" Type="http://schemas.openxmlformats.org/officeDocument/2006/relationships/slideLayout" Target="../slideLayouts/slideLayout2.xml"/><Relationship Id="rId74" Type="http://schemas.openxmlformats.org/officeDocument/2006/relationships/image" Target="../media/image1070.png"/><Relationship Id="rId79" Type="http://schemas.openxmlformats.org/officeDocument/2006/relationships/image" Target="../media/image1130.png"/><Relationship Id="rId82" Type="http://schemas.openxmlformats.org/officeDocument/2006/relationships/image" Target="../media/image310.png"/><Relationship Id="rId90" Type="http://schemas.openxmlformats.org/officeDocument/2006/relationships/image" Target="../media/image147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4" Type="http://schemas.openxmlformats.org/officeDocument/2006/relationships/image" Target="../media/image160.png"/><Relationship Id="rId69" Type="http://schemas.openxmlformats.org/officeDocument/2006/relationships/image" Target="../media/image1020.png"/><Relationship Id="rId77" Type="http://schemas.openxmlformats.org/officeDocument/2006/relationships/image" Target="../media/image11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0.png"/><Relationship Id="rId3" Type="http://schemas.openxmlformats.org/officeDocument/2006/relationships/notesSlide" Target="../notesSlides/notesSlide19.xml"/><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2800.png"/><Relationship Id="rId83" Type="http://schemas.openxmlformats.org/officeDocument/2006/relationships/image" Target="../media/image361.png"/><Relationship Id="rId91" Type="http://schemas.openxmlformats.org/officeDocument/2006/relationships/image" Target="../media/image12.png"/><Relationship Id="rId1" Type="http://schemas.openxmlformats.org/officeDocument/2006/relationships/tags" Target="../tags/tag8.xml"/><Relationship Id="rId74" Type="http://schemas.openxmlformats.org/officeDocument/2006/relationships/image" Target="../media/image1070.png"/><Relationship Id="rId79" Type="http://schemas.openxmlformats.org/officeDocument/2006/relationships/image" Target="../media/image1130.png"/><Relationship Id="rId87" Type="http://schemas.openxmlformats.org/officeDocument/2006/relationships/image" Target="../media/image18.png"/><Relationship Id="rId82" Type="http://schemas.openxmlformats.org/officeDocument/2006/relationships/image" Target="../media/image1160.png"/><Relationship Id="rId90" Type="http://schemas.openxmlformats.org/officeDocument/2006/relationships/image" Target="../media/image148.png"/><Relationship Id="rId73" Type="http://schemas.openxmlformats.org/officeDocument/2006/relationships/image" Target="../media/image1060.png"/><Relationship Id="rId78" Type="http://schemas.openxmlformats.org/officeDocument/2006/relationships/image" Target="../media/image3500.png"/><Relationship Id="rId81" Type="http://schemas.openxmlformats.org/officeDocument/2006/relationships/image" Target="../media/image1150.png"/><Relationship Id="rId86" Type="http://schemas.openxmlformats.org/officeDocument/2006/relationships/image" Target="../media/image371.png"/><Relationship Id="rId4" Type="http://schemas.openxmlformats.org/officeDocument/2006/relationships/image" Target="../media/image991.png"/><Relationship Id="rId69" Type="http://schemas.openxmlformats.org/officeDocument/2006/relationships/image" Target="../media/image1020.png"/><Relationship Id="rId77" Type="http://schemas.openxmlformats.org/officeDocument/2006/relationships/image" Target="../media/image1110.png"/></Relationships>
</file>

<file path=ppt/slides/_rels/slide21.xml.rels><?xml version="1.0" encoding="UTF-8" standalone="yes"?>
<Relationships xmlns="http://schemas.openxmlformats.org/package/2006/relationships"><Relationship Id="rId13" Type="http://schemas.openxmlformats.org/officeDocument/2006/relationships/image" Target="../media/image173.png"/><Relationship Id="rId18" Type="http://schemas.openxmlformats.org/officeDocument/2006/relationships/image" Target="../media/image178.png"/><Relationship Id="rId109" Type="http://schemas.openxmlformats.org/officeDocument/2006/relationships/image" Target="../media/image1190.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97" Type="http://schemas.openxmlformats.org/officeDocument/2006/relationships/image" Target="../media/image1050.png"/><Relationship Id="rId104" Type="http://schemas.openxmlformats.org/officeDocument/2006/relationships/image" Target="../media/image1130.png"/><Relationship Id="rId112" Type="http://schemas.openxmlformats.org/officeDocument/2006/relationships/image" Target="../media/image1651.png"/><Relationship Id="rId7" Type="http://schemas.openxmlformats.org/officeDocument/2006/relationships/image" Target="../media/image164.png"/><Relationship Id="rId71" Type="http://schemas.openxmlformats.org/officeDocument/2006/relationships/image" Target="../media/image1040.png"/><Relationship Id="rId92" Type="http://schemas.openxmlformats.org/officeDocument/2006/relationships/image" Target="../media/image850.png"/><Relationship Id="rId2" Type="http://schemas.openxmlformats.org/officeDocument/2006/relationships/slideLayout" Target="../slideLayouts/slideLayout2.xml"/><Relationship Id="rId16" Type="http://schemas.openxmlformats.org/officeDocument/2006/relationships/image" Target="../media/image176.png"/><Relationship Id="rId107" Type="http://schemas.openxmlformats.org/officeDocument/2006/relationships/image" Target="../media/image1160.png"/><Relationship Id="rId11" Type="http://schemas.openxmlformats.org/officeDocument/2006/relationships/image" Target="../media/image168.png"/><Relationship Id="rId74" Type="http://schemas.openxmlformats.org/officeDocument/2006/relationships/image" Target="../media/image1070.png"/><Relationship Id="rId79" Type="http://schemas.openxmlformats.org/officeDocument/2006/relationships/image" Target="../media/image1130.png"/><Relationship Id="rId102" Type="http://schemas.openxmlformats.org/officeDocument/2006/relationships/image" Target="../media/image1110.png"/><Relationship Id="rId110" Type="http://schemas.openxmlformats.org/officeDocument/2006/relationships/image" Target="../media/image1590.png"/><Relationship Id="rId5" Type="http://schemas.openxmlformats.org/officeDocument/2006/relationships/image" Target="../media/image149.png"/><Relationship Id="rId82" Type="http://schemas.openxmlformats.org/officeDocument/2006/relationships/image" Target="../media/image310.png"/><Relationship Id="rId90" Type="http://schemas.openxmlformats.org/officeDocument/2006/relationships/image" Target="../media/image1470.png"/><Relationship Id="rId95" Type="http://schemas.openxmlformats.org/officeDocument/2006/relationships/image" Target="../media/image1030.png"/><Relationship Id="rId14" Type="http://schemas.openxmlformats.org/officeDocument/2006/relationships/image" Target="../media/image174.png"/><Relationship Id="rId69" Type="http://schemas.openxmlformats.org/officeDocument/2006/relationships/image" Target="../media/image1020.png"/><Relationship Id="rId77" Type="http://schemas.openxmlformats.org/officeDocument/2006/relationships/image" Target="../media/image1110.png"/><Relationship Id="rId100" Type="http://schemas.openxmlformats.org/officeDocument/2006/relationships/image" Target="../media/image2800.png"/><Relationship Id="rId105" Type="http://schemas.openxmlformats.org/officeDocument/2006/relationships/image" Target="../media/image1140.png"/><Relationship Id="rId113" Type="http://schemas.openxmlformats.org/officeDocument/2006/relationships/image" Target="../media/image1660.png"/><Relationship Id="rId8" Type="http://schemas.openxmlformats.org/officeDocument/2006/relationships/image" Target="../media/image165.png"/><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9.png"/><Relationship Id="rId93" Type="http://schemas.openxmlformats.org/officeDocument/2006/relationships/image" Target="../media/image1010.png"/><Relationship Id="rId98" Type="http://schemas.openxmlformats.org/officeDocument/2006/relationships/image" Target="../media/image1060.png"/><Relationship Id="rId3" Type="http://schemas.openxmlformats.org/officeDocument/2006/relationships/notesSlide" Target="../notesSlides/notesSlide20.xml"/><Relationship Id="rId12" Type="http://schemas.openxmlformats.org/officeDocument/2006/relationships/image" Target="../media/image172.png"/><Relationship Id="rId17" Type="http://schemas.openxmlformats.org/officeDocument/2006/relationships/image" Target="../media/image177.png"/><Relationship Id="rId67" Type="http://schemas.openxmlformats.org/officeDocument/2006/relationships/image" Target="../media/image850.png"/><Relationship Id="rId103" Type="http://schemas.openxmlformats.org/officeDocument/2006/relationships/image" Target="../media/image3500.png"/><Relationship Id="rId108" Type="http://schemas.openxmlformats.org/officeDocument/2006/relationships/image" Target="../media/image361.png"/><Relationship Id="rId70" Type="http://schemas.openxmlformats.org/officeDocument/2006/relationships/image" Target="../media/image1030.png"/><Relationship Id="rId75" Type="http://schemas.openxmlformats.org/officeDocument/2006/relationships/image" Target="../media/image301.png"/><Relationship Id="rId83" Type="http://schemas.openxmlformats.org/officeDocument/2006/relationships/image" Target="../media/image1180.png"/><Relationship Id="rId91" Type="http://schemas.openxmlformats.org/officeDocument/2006/relationships/image" Target="../media/image10.png"/><Relationship Id="rId96" Type="http://schemas.openxmlformats.org/officeDocument/2006/relationships/image" Target="../media/image1040.png"/><Relationship Id="rId111" Type="http://schemas.openxmlformats.org/officeDocument/2006/relationships/image" Target="../media/image20.png"/><Relationship Id="rId1" Type="http://schemas.openxmlformats.org/officeDocument/2006/relationships/tags" Target="../tags/tag9.xml"/><Relationship Id="rId6" Type="http://schemas.openxmlformats.org/officeDocument/2006/relationships/image" Target="../media/image159.png"/><Relationship Id="rId15" Type="http://schemas.openxmlformats.org/officeDocument/2006/relationships/image" Target="../media/image175.png"/><Relationship Id="rId106" Type="http://schemas.openxmlformats.org/officeDocument/2006/relationships/image" Target="../media/image1150.png"/><Relationship Id="rId114" Type="http://schemas.openxmlformats.org/officeDocument/2006/relationships/image" Target="../media/image12.png"/><Relationship Id="rId10" Type="http://schemas.openxmlformats.org/officeDocument/2006/relationships/image" Target="../media/image167.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94" Type="http://schemas.openxmlformats.org/officeDocument/2006/relationships/image" Target="../media/image1020.png"/><Relationship Id="rId99" Type="http://schemas.openxmlformats.org/officeDocument/2006/relationships/image" Target="../media/image1070.png"/><Relationship Id="rId101" Type="http://schemas.openxmlformats.org/officeDocument/2006/relationships/image" Target="../media/image1100.png"/><Relationship Id="rId4" Type="http://schemas.openxmlformats.org/officeDocument/2006/relationships/image" Target="../media/image1372.png"/><Relationship Id="rId9" Type="http://schemas.openxmlformats.org/officeDocument/2006/relationships/image" Target="../media/image16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notesSlide" Target="../notesSlides/notesSlide25.xml"/><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slideLayout" Target="../slideLayouts/slideLayout2.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13.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15.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31.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27.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240.png"/><Relationship Id="rId3" Type="http://schemas.openxmlformats.org/officeDocument/2006/relationships/notesSlide" Target="../notesSlides/notesSlide26.xml"/><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tags" Target="../tags/tag14.xml"/><Relationship Id="rId74" Type="http://schemas.openxmlformats.org/officeDocument/2006/relationships/image" Target="../media/image1070.png"/><Relationship Id="rId79" Type="http://schemas.openxmlformats.org/officeDocument/2006/relationships/image" Target="../media/image1130.png"/><Relationship Id="rId87" Type="http://schemas.openxmlformats.org/officeDocument/2006/relationships/image" Target="../media/image10.png"/><Relationship Id="rId82" Type="http://schemas.openxmlformats.org/officeDocument/2006/relationships/image" Target="../media/image116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86" Type="http://schemas.openxmlformats.org/officeDocument/2006/relationships/image" Target="../media/image253.png"/><Relationship Id="rId4" Type="http://schemas.openxmlformats.org/officeDocument/2006/relationships/image" Target="../media/image190.png"/><Relationship Id="rId69" Type="http://schemas.openxmlformats.org/officeDocument/2006/relationships/image" Target="../media/image1020.png"/><Relationship Id="rId77" Type="http://schemas.openxmlformats.org/officeDocument/2006/relationships/image" Target="../media/image1110.png"/></Relationships>
</file>

<file path=ppt/slides/_rels/slide28.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51.png"/><Relationship Id="rId3" Type="http://schemas.openxmlformats.org/officeDocument/2006/relationships/image" Target="../media/image210.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tags" Target="../tags/tag15.xml"/><Relationship Id="rId74" Type="http://schemas.openxmlformats.org/officeDocument/2006/relationships/image" Target="../media/image1070.png"/><Relationship Id="rId79" Type="http://schemas.openxmlformats.org/officeDocument/2006/relationships/image" Target="../media/image1130.png"/><Relationship Id="rId87" Type="http://schemas.openxmlformats.org/officeDocument/2006/relationships/image" Target="../media/image371.png"/><Relationship Id="rId82" Type="http://schemas.openxmlformats.org/officeDocument/2006/relationships/image" Target="../media/image116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86" Type="http://schemas.openxmlformats.org/officeDocument/2006/relationships/image" Target="../media/image10.png"/><Relationship Id="rId69" Type="http://schemas.openxmlformats.org/officeDocument/2006/relationships/image" Target="../media/image1020.png"/><Relationship Id="rId77" Type="http://schemas.openxmlformats.org/officeDocument/2006/relationships/image" Target="../media/image1110.png"/></Relationships>
</file>

<file path=ppt/slides/_rels/slide29.xml.rels><?xml version="1.0" encoding="UTF-8" standalone="yes"?>
<Relationships xmlns="http://schemas.openxmlformats.org/package/2006/relationships"><Relationship Id="rId109" Type="http://schemas.openxmlformats.org/officeDocument/2006/relationships/image" Target="../media/image191.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104" Type="http://schemas.openxmlformats.org/officeDocument/2006/relationships/image" Target="../media/image185.png"/><Relationship Id="rId112" Type="http://schemas.openxmlformats.org/officeDocument/2006/relationships/image" Target="../media/image195.png"/><Relationship Id="rId67" Type="http://schemas.openxmlformats.org/officeDocument/2006/relationships/image" Target="../media/image850.png"/><Relationship Id="rId71" Type="http://schemas.openxmlformats.org/officeDocument/2006/relationships/image" Target="../media/image1040.png"/><Relationship Id="rId103" Type="http://schemas.openxmlformats.org/officeDocument/2006/relationships/image" Target="../media/image184.png"/><Relationship Id="rId108" Type="http://schemas.openxmlformats.org/officeDocument/2006/relationships/image" Target="../media/image189.png"/><Relationship Id="rId116" Type="http://schemas.openxmlformats.org/officeDocument/2006/relationships/image" Target="../media/image12.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07" Type="http://schemas.openxmlformats.org/officeDocument/2006/relationships/image" Target="../media/image188.png"/><Relationship Id="rId111" Type="http://schemas.openxmlformats.org/officeDocument/2006/relationships/image" Target="../media/image194.png"/><Relationship Id="rId1" Type="http://schemas.openxmlformats.org/officeDocument/2006/relationships/tags" Target="../tags/tag16.xml"/><Relationship Id="rId74" Type="http://schemas.openxmlformats.org/officeDocument/2006/relationships/image" Target="../media/image1070.png"/><Relationship Id="rId79" Type="http://schemas.openxmlformats.org/officeDocument/2006/relationships/image" Target="../media/image1130.png"/><Relationship Id="rId102" Type="http://schemas.openxmlformats.org/officeDocument/2006/relationships/image" Target="../media/image183.png"/><Relationship Id="rId110" Type="http://schemas.openxmlformats.org/officeDocument/2006/relationships/image" Target="../media/image193.png"/><Relationship Id="rId115" Type="http://schemas.openxmlformats.org/officeDocument/2006/relationships/image" Target="../media/image198.png"/><Relationship Id="rId82" Type="http://schemas.openxmlformats.org/officeDocument/2006/relationships/image" Target="../media/image1160.png"/><Relationship Id="rId106" Type="http://schemas.openxmlformats.org/officeDocument/2006/relationships/image" Target="../media/image187.png"/><Relationship Id="rId114" Type="http://schemas.openxmlformats.org/officeDocument/2006/relationships/image" Target="../media/image197.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99" Type="http://schemas.openxmlformats.org/officeDocument/2006/relationships/image" Target="../media/image1741.png"/><Relationship Id="rId101" Type="http://schemas.openxmlformats.org/officeDocument/2006/relationships/image" Target="../media/image182.png"/><Relationship Id="rId4" Type="http://schemas.openxmlformats.org/officeDocument/2006/relationships/image" Target="../media/image260.png"/><Relationship Id="rId69" Type="http://schemas.openxmlformats.org/officeDocument/2006/relationships/image" Target="../media/image1020.png"/><Relationship Id="rId77" Type="http://schemas.openxmlformats.org/officeDocument/2006/relationships/image" Target="../media/image1110.png"/><Relationship Id="rId105" Type="http://schemas.openxmlformats.org/officeDocument/2006/relationships/image" Target="../media/image186.png"/><Relationship Id="rId113" Type="http://schemas.openxmlformats.org/officeDocument/2006/relationships/image" Target="../media/image196.png"/><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0.png"/><Relationship Id="rId3"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31.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300.png"/><Relationship Id="rId3" Type="http://schemas.openxmlformats.org/officeDocument/2006/relationships/notesSlide" Target="../notesSlides/notesSlide29.xml"/><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tags" Target="../tags/tag18.xml"/><Relationship Id="rId74" Type="http://schemas.openxmlformats.org/officeDocument/2006/relationships/image" Target="../media/image1070.png"/><Relationship Id="rId79" Type="http://schemas.openxmlformats.org/officeDocument/2006/relationships/image" Target="../media/image1130.png"/><Relationship Id="rId87" Type="http://schemas.openxmlformats.org/officeDocument/2006/relationships/image" Target="../media/image10.png"/><Relationship Id="rId82" Type="http://schemas.openxmlformats.org/officeDocument/2006/relationships/image" Target="../media/image116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86" Type="http://schemas.openxmlformats.org/officeDocument/2006/relationships/image" Target="../media/image312.png"/><Relationship Id="rId4" Type="http://schemas.openxmlformats.org/officeDocument/2006/relationships/image" Target="../media/image250.png"/><Relationship Id="rId69" Type="http://schemas.openxmlformats.org/officeDocument/2006/relationships/image" Target="../media/image1020.png"/><Relationship Id="rId77" Type="http://schemas.openxmlformats.org/officeDocument/2006/relationships/image" Target="../media/image1110.png"/></Relationships>
</file>

<file path=ppt/slides/_rels/slide32.xml.rels><?xml version="1.0" encoding="UTF-8" standalone="yes"?>
<Relationships xmlns="http://schemas.openxmlformats.org/package/2006/relationships"><Relationship Id="rId72" Type="http://schemas.openxmlformats.org/officeDocument/2006/relationships/image" Target="../media/image1050.png"/><Relationship Id="rId80" Type="http://schemas.openxmlformats.org/officeDocument/2006/relationships/image" Target="../media/image1140.png"/><Relationship Id="rId85" Type="http://schemas.openxmlformats.org/officeDocument/2006/relationships/image" Target="../media/image1870.png"/><Relationship Id="rId3" Type="http://schemas.openxmlformats.org/officeDocument/2006/relationships/image" Target="../media/image270.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67" Type="http://schemas.openxmlformats.org/officeDocument/2006/relationships/image" Target="../media/image850.png"/><Relationship Id="rId71" Type="http://schemas.openxmlformats.org/officeDocument/2006/relationships/image" Target="../media/image1040.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1" Type="http://schemas.openxmlformats.org/officeDocument/2006/relationships/tags" Target="../tags/tag19.xml"/><Relationship Id="rId74" Type="http://schemas.openxmlformats.org/officeDocument/2006/relationships/image" Target="../media/image1070.png"/><Relationship Id="rId79" Type="http://schemas.openxmlformats.org/officeDocument/2006/relationships/image" Target="../media/image1130.png"/><Relationship Id="rId87" Type="http://schemas.openxmlformats.org/officeDocument/2006/relationships/image" Target="../media/image311.png"/><Relationship Id="rId82" Type="http://schemas.openxmlformats.org/officeDocument/2006/relationships/image" Target="../media/image116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86" Type="http://schemas.openxmlformats.org/officeDocument/2006/relationships/image" Target="../media/image10.png"/><Relationship Id="rId69" Type="http://schemas.openxmlformats.org/officeDocument/2006/relationships/image" Target="../media/image1020.png"/><Relationship Id="rId77" Type="http://schemas.openxmlformats.org/officeDocument/2006/relationships/image" Target="../media/image1110.png"/></Relationships>
</file>

<file path=ppt/slides/_rels/slide33.xml.rels><?xml version="1.0" encoding="UTF-8" standalone="yes"?>
<Relationships xmlns="http://schemas.openxmlformats.org/package/2006/relationships"><Relationship Id="rId117" Type="http://schemas.openxmlformats.org/officeDocument/2006/relationships/image" Target="../media/image12.png"/><Relationship Id="rId68" Type="http://schemas.openxmlformats.org/officeDocument/2006/relationships/image" Target="../media/image1010.png"/><Relationship Id="rId76" Type="http://schemas.openxmlformats.org/officeDocument/2006/relationships/image" Target="../media/image1100.png"/><Relationship Id="rId84" Type="http://schemas.openxmlformats.org/officeDocument/2006/relationships/image" Target="../media/image1190.png"/><Relationship Id="rId89" Type="http://schemas.openxmlformats.org/officeDocument/2006/relationships/image" Target="../media/image980.png"/><Relationship Id="rId97" Type="http://schemas.openxmlformats.org/officeDocument/2006/relationships/image" Target="../media/image1980.png"/><Relationship Id="rId112" Type="http://schemas.openxmlformats.org/officeDocument/2006/relationships/image" Target="../media/image1080.png"/><Relationship Id="rId67" Type="http://schemas.openxmlformats.org/officeDocument/2006/relationships/image" Target="../media/image850.png"/><Relationship Id="rId71" Type="http://schemas.openxmlformats.org/officeDocument/2006/relationships/image" Target="../media/image1040.png"/><Relationship Id="rId92" Type="http://schemas.openxmlformats.org/officeDocument/2006/relationships/image" Target="../media/image1011.png"/><Relationship Id="rId116" Type="http://schemas.openxmlformats.org/officeDocument/2006/relationships/image" Target="../media/image10.png"/><Relationship Id="rId2" Type="http://schemas.openxmlformats.org/officeDocument/2006/relationships/slideLayout" Target="../slideLayouts/slideLayout2.xml"/><Relationship Id="rId70" Type="http://schemas.openxmlformats.org/officeDocument/2006/relationships/image" Target="../media/image1030.png"/><Relationship Id="rId75" Type="http://schemas.openxmlformats.org/officeDocument/2006/relationships/image" Target="../media/image1090.png"/><Relationship Id="rId83" Type="http://schemas.openxmlformats.org/officeDocument/2006/relationships/image" Target="../media/image1180.png"/><Relationship Id="rId88" Type="http://schemas.openxmlformats.org/officeDocument/2006/relationships/image" Target="../media/image970.png"/><Relationship Id="rId91" Type="http://schemas.openxmlformats.org/officeDocument/2006/relationships/image" Target="../media/image1000.png"/><Relationship Id="rId96" Type="http://schemas.openxmlformats.org/officeDocument/2006/relationships/image" Target="../media/image1971.png"/><Relationship Id="rId1" Type="http://schemas.openxmlformats.org/officeDocument/2006/relationships/tags" Target="../tags/tag20.xml"/><Relationship Id="rId74" Type="http://schemas.openxmlformats.org/officeDocument/2006/relationships/image" Target="../media/image1070.png"/><Relationship Id="rId79" Type="http://schemas.openxmlformats.org/officeDocument/2006/relationships/image" Target="../media/image1130.png"/><Relationship Id="rId87" Type="http://schemas.openxmlformats.org/officeDocument/2006/relationships/image" Target="../media/image960.png"/><Relationship Id="rId115" Type="http://schemas.openxmlformats.org/officeDocument/2006/relationships/image" Target="../media/image331.png"/><Relationship Id="rId82" Type="http://schemas.openxmlformats.org/officeDocument/2006/relationships/image" Target="../media/image1160.png"/><Relationship Id="rId90" Type="http://schemas.openxmlformats.org/officeDocument/2006/relationships/image" Target="../media/image990.png"/><Relationship Id="rId95" Type="http://schemas.openxmlformats.org/officeDocument/2006/relationships/image" Target="../media/image1041.png"/><Relationship Id="rId114" Type="http://schemas.openxmlformats.org/officeDocument/2006/relationships/image" Target="../media/image1910.png"/><Relationship Id="rId73" Type="http://schemas.openxmlformats.org/officeDocument/2006/relationships/image" Target="../media/image1060.png"/><Relationship Id="rId78" Type="http://schemas.openxmlformats.org/officeDocument/2006/relationships/image" Target="../media/image1120.png"/><Relationship Id="rId81" Type="http://schemas.openxmlformats.org/officeDocument/2006/relationships/image" Target="../media/image1150.png"/><Relationship Id="rId86" Type="http://schemas.openxmlformats.org/officeDocument/2006/relationships/image" Target="../media/image950.png"/><Relationship Id="rId94" Type="http://schemas.openxmlformats.org/officeDocument/2006/relationships/image" Target="../media/image1031.png"/><Relationship Id="rId4" Type="http://schemas.openxmlformats.org/officeDocument/2006/relationships/image" Target="../media/image320.png"/><Relationship Id="rId69" Type="http://schemas.openxmlformats.org/officeDocument/2006/relationships/image" Target="../media/image1020.png"/><Relationship Id="rId77" Type="http://schemas.openxmlformats.org/officeDocument/2006/relationships/image" Target="../media/image1110.png"/><Relationship Id="rId113" Type="http://schemas.openxmlformats.org/officeDocument/2006/relationships/image" Target="../media/image1091.png"/><Relationship Id="rId72" Type="http://schemas.openxmlformats.org/officeDocument/2006/relationships/image" Target="../media/image1050.png"/><Relationship Id="rId80" Type="http://schemas.openxmlformats.org/officeDocument/2006/relationships/image" Target="../media/image1140.png"/><Relationship Id="rId93" Type="http://schemas.openxmlformats.org/officeDocument/2006/relationships/image" Target="../media/image1021.png"/><Relationship Id="rId3"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2" Type="http://schemas.openxmlformats.org/officeDocument/2006/relationships/image" Target="../media/image18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3.emf"/><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4.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23731" y="1693055"/>
            <a:ext cx="8169662" cy="1410962"/>
          </a:xfrm>
        </p:spPr>
        <p:txBody>
          <a:bodyPr>
            <a:noAutofit/>
          </a:bodyPr>
          <a:lstStyle/>
          <a:p>
            <a:pPr algn="ctr">
              <a:defRPr/>
            </a:pPr>
            <a:r>
              <a:rPr lang="en-HK" altLang="zh-CN" sz="3600" dirty="0"/>
              <a:t>Congestion-mitigating Spatiotemporal Routing in Road Networks</a:t>
            </a:r>
            <a:endParaRPr lang="en-US" altLang="zh-CN" sz="3600" dirty="0"/>
          </a:p>
        </p:txBody>
      </p:sp>
      <p:sp>
        <p:nvSpPr>
          <p:cNvPr id="3" name="Slide Number Placeholder 2"/>
          <p:cNvSpPr>
            <a:spLocks noGrp="1"/>
          </p:cNvSpPr>
          <p:nvPr>
            <p:ph type="sldNum" sz="quarter" idx="12"/>
          </p:nvPr>
        </p:nvSpPr>
        <p:spPr/>
        <p:txBody>
          <a:bodyPr/>
          <a:lstStyle/>
          <a:p>
            <a:fld id="{3132544A-08A4-4950-9A75-7A8D4E01F8B4}" type="slidenum">
              <a:rPr lang="zh-CN" altLang="en-US" smtClean="0"/>
              <a:t>1</a:t>
            </a:fld>
            <a:endParaRPr lang="zh-CN" altLang="en-US"/>
          </a:p>
        </p:txBody>
      </p:sp>
      <p:pic>
        <p:nvPicPr>
          <p:cNvPr id="2" name="Picture 4">
            <a:extLst>
              <a:ext uri="{FF2B5EF4-FFF2-40B4-BE49-F238E27FC236}">
                <a16:creationId xmlns:a16="http://schemas.microsoft.com/office/drawing/2014/main" id="{6EE22F1C-F2CC-E0E7-E1B0-622954008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86" y="155175"/>
            <a:ext cx="3260760" cy="837152"/>
          </a:xfrm>
          <a:prstGeom prst="rect">
            <a:avLst/>
          </a:prstGeom>
        </p:spPr>
      </p:pic>
      <p:sp>
        <p:nvSpPr>
          <p:cNvPr id="6" name="副标题 5">
            <a:extLst>
              <a:ext uri="{FF2B5EF4-FFF2-40B4-BE49-F238E27FC236}">
                <a16:creationId xmlns:a16="http://schemas.microsoft.com/office/drawing/2014/main" id="{E54591A2-9896-7839-3063-D0207E237553}"/>
              </a:ext>
            </a:extLst>
          </p:cNvPr>
          <p:cNvSpPr>
            <a:spLocks noGrp="1"/>
          </p:cNvSpPr>
          <p:nvPr>
            <p:ph type="subTitle" idx="1"/>
          </p:nvPr>
        </p:nvSpPr>
        <p:spPr>
          <a:xfrm>
            <a:off x="656216" y="3753984"/>
            <a:ext cx="8251115" cy="1752600"/>
          </a:xfrm>
        </p:spPr>
        <p:txBody>
          <a:bodyPr/>
          <a:lstStyle/>
          <a:p>
            <a:r>
              <a:rPr lang="en-US" altLang="zh-CN" sz="2400" b="1" dirty="0">
                <a:ea typeface="Verdana" panose="020B0604030504040204" pitchFamily="34" charset="0"/>
                <a:cs typeface="Arial" panose="020B0604020202020204" pitchFamily="34" charset="0"/>
              </a:rPr>
              <a:t>Libin Wang, </a:t>
            </a:r>
            <a:r>
              <a:rPr lang="en-US" altLang="zh-CN" sz="2400" dirty="0">
                <a:ea typeface="Verdana" panose="020B0604030504040204" pitchFamily="34" charset="0"/>
                <a:cs typeface="Arial" panose="020B0604020202020204" pitchFamily="34" charset="0"/>
              </a:rPr>
              <a:t>HKUST</a:t>
            </a:r>
          </a:p>
          <a:p>
            <a:r>
              <a:rPr lang="en-US" altLang="zh-CN" sz="2400" dirty="0">
                <a:ea typeface="Verdana" panose="020B0604030504040204" pitchFamily="34" charset="0"/>
                <a:cs typeface="Arial" panose="020B0604020202020204" pitchFamily="34" charset="0"/>
              </a:rPr>
              <a:t>Raymond Chi-Wing Wong, HKUST</a:t>
            </a:r>
          </a:p>
          <a:p>
            <a:r>
              <a:rPr lang="en-US" altLang="zh-CN" sz="2400" dirty="0">
                <a:ea typeface="Verdana" panose="020B0604030504040204" pitchFamily="34" charset="0"/>
                <a:cs typeface="Arial" panose="020B0604020202020204" pitchFamily="34" charset="0"/>
              </a:rPr>
              <a:t>Christian S. Jensen, Aalborg University</a:t>
            </a:r>
            <a:endParaRPr lang="zh-CN" altLang="en-US" sz="2000" dirty="0"/>
          </a:p>
        </p:txBody>
      </p:sp>
      <p:pic>
        <p:nvPicPr>
          <p:cNvPr id="4" name="图片 3">
            <a:extLst>
              <a:ext uri="{FF2B5EF4-FFF2-40B4-BE49-F238E27FC236}">
                <a16:creationId xmlns:a16="http://schemas.microsoft.com/office/drawing/2014/main" id="{8A77B5E7-A11E-7D1C-57A3-5791250C93B7}"/>
              </a:ext>
            </a:extLst>
          </p:cNvPr>
          <p:cNvPicPr>
            <a:picLocks noChangeAspect="1"/>
          </p:cNvPicPr>
          <p:nvPr/>
        </p:nvPicPr>
        <p:blipFill>
          <a:blip r:embed="rId4"/>
          <a:stretch>
            <a:fillRect/>
          </a:stretch>
        </p:blipFill>
        <p:spPr>
          <a:xfrm>
            <a:off x="3324332" y="91718"/>
            <a:ext cx="3044937" cy="951370"/>
          </a:xfrm>
          <a:prstGeom prst="rect">
            <a:avLst/>
          </a:prstGeom>
        </p:spPr>
      </p:pic>
    </p:spTree>
    <p:extLst>
      <p:ext uri="{BB962C8B-B14F-4D97-AF65-F5344CB8AC3E}">
        <p14:creationId xmlns:p14="http://schemas.microsoft.com/office/powerpoint/2010/main" val="403491251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810B9E-786A-52CF-8624-CB02CF30B61B}"/>
              </a:ext>
            </a:extLst>
          </p:cNvPr>
          <p:cNvSpPr>
            <a:spLocks noGrp="1"/>
          </p:cNvSpPr>
          <p:nvPr>
            <p:ph type="title"/>
          </p:nvPr>
        </p:nvSpPr>
        <p:spPr/>
        <p:txBody>
          <a:bodyPr/>
          <a:lstStyle/>
          <a:p>
            <a:r>
              <a:rPr lang="en-US" altLang="zh-CN" dirty="0"/>
              <a:t>Definition: road network</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45F169E-EACA-8E6A-55AD-DCA9B396D432}"/>
                  </a:ext>
                </a:extLst>
              </p:cNvPr>
              <p:cNvSpPr>
                <a:spLocks noGrp="1"/>
              </p:cNvSpPr>
              <p:nvPr>
                <p:ph idx="1"/>
              </p:nvPr>
            </p:nvSpPr>
            <p:spPr>
              <a:xfrm>
                <a:off x="1162050" y="2026179"/>
                <a:ext cx="7726136" cy="4129087"/>
              </a:xfrm>
            </p:spPr>
            <p:txBody>
              <a:bodyPr/>
              <a:lstStyle/>
              <a:p>
                <a:r>
                  <a:rPr lang="en-US" altLang="zh-CN" sz="2400" dirty="0"/>
                  <a:t>Edge weights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𝑒</m:t>
                        </m:r>
                      </m:sub>
                    </m:sSub>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ℝ</m:t>
                        </m:r>
                      </m:e>
                      <m:sup>
                        <m:r>
                          <a:rPr lang="en-US" altLang="zh-CN" sz="2400" b="0" i="1" smtClean="0">
                            <a:latin typeface="Cambria Math" panose="02040503050406030204" pitchFamily="18" charset="0"/>
                            <a:ea typeface="Cambria Math" panose="02040503050406030204" pitchFamily="18" charset="0"/>
                          </a:rPr>
                          <m:t>+</m:t>
                        </m:r>
                      </m:sup>
                    </m:sSup>
                  </m:oMath>
                </a14:m>
                <a:r>
                  <a:rPr lang="en-US" altLang="zh-CN" sz="2400" dirty="0"/>
                  <a:t> represent roads’ travel times</a:t>
                </a:r>
              </a:p>
              <a:p>
                <a:r>
                  <a:rPr lang="en-US" altLang="zh-CN" sz="2400" dirty="0"/>
                  <a:t>Let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𝛾</m:t>
                        </m:r>
                      </m:e>
                      <m:sub>
                        <m:r>
                          <a:rPr lang="en-US" altLang="zh-CN" sz="2400" b="0" i="1" smtClean="0">
                            <a:latin typeface="Cambria Math" panose="02040503050406030204" pitchFamily="18" charset="0"/>
                          </a:rPr>
                          <m:t>𝑝</m:t>
                        </m:r>
                      </m:sub>
                    </m:sSub>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𝑘</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𝑤</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𝑖</m:t>
                                </m:r>
                              </m:sub>
                            </m:sSub>
                          </m:sub>
                        </m:sSub>
                      </m:e>
                    </m:nary>
                  </m:oMath>
                </a14:m>
                <a:r>
                  <a:rPr lang="zh-CN" altLang="en-US" sz="2400" dirty="0"/>
                  <a:t> </a:t>
                </a:r>
                <a:r>
                  <a:rPr lang="en-US" altLang="zh-CN" sz="2400" dirty="0"/>
                  <a:t>be the travel time of the path </a:t>
                </a:r>
                <a14:m>
                  <m:oMath xmlns:m="http://schemas.openxmlformats.org/officeDocument/2006/math">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𝑘</m:t>
                        </m:r>
                      </m:sub>
                    </m:sSub>
                    <m:r>
                      <a:rPr lang="en-US" altLang="zh-CN" sz="2400" b="0" i="1" smtClean="0">
                        <a:latin typeface="Cambria Math" panose="02040503050406030204" pitchFamily="18" charset="0"/>
                      </a:rPr>
                      <m:t>)</m:t>
                    </m:r>
                  </m:oMath>
                </a14:m>
                <a:endParaRPr lang="en-US" altLang="zh-CN" sz="2400" b="0" dirty="0"/>
              </a:p>
              <a:p>
                <a:pPr lvl="1"/>
                <a:r>
                  <a:rPr lang="en-US" altLang="zh-CN" sz="2400" dirty="0"/>
                  <a:t>The travel time of the path </a:t>
                </a:r>
                <a14:m>
                  <m:oMath xmlns:m="http://schemas.openxmlformats.org/officeDocument/2006/math">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oMath>
                </a14:m>
                <a:r>
                  <a:rPr lang="en-HK" altLang="zh-CN" sz="2400" dirty="0"/>
                  <a:t>, i.e.,</a:t>
                </a:r>
                <a:r>
                  <a:rPr lang="zh-CN" altLang="en-US" sz="2400" dirty="0"/>
                  <a:t> </a:t>
                </a:r>
                <a14:m>
                  <m:oMath xmlns:m="http://schemas.openxmlformats.org/officeDocument/2006/math">
                    <m:sSub>
                      <m:sSubPr>
                        <m:ctrlPr>
                          <a:rPr lang="en-HK" altLang="zh-CN" sz="2400" b="0" i="1" smtClean="0">
                            <a:latin typeface="Cambria Math" panose="02040503050406030204" pitchFamily="18" charset="0"/>
                          </a:rPr>
                        </m:ctrlPr>
                      </m:sSubPr>
                      <m:e>
                        <m:r>
                          <a:rPr lang="en-HK" altLang="zh-CN" sz="2400" b="0" i="1" smtClean="0">
                            <a:latin typeface="Cambria Math" panose="02040503050406030204" pitchFamily="18" charset="0"/>
                          </a:rPr>
                          <m:t>𝛾</m:t>
                        </m:r>
                      </m:e>
                      <m:sub>
                        <m:sSub>
                          <m:sSubPr>
                            <m:ctrlPr>
                              <a:rPr lang="en-HK" altLang="zh-CN" sz="2400" b="0" i="1" smtClean="0">
                                <a:latin typeface="Cambria Math" panose="02040503050406030204" pitchFamily="18" charset="0"/>
                              </a:rPr>
                            </m:ctrlPr>
                          </m:sSubPr>
                          <m:e>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𝑒</m:t>
                            </m:r>
                          </m:e>
                          <m:sub>
                            <m:r>
                              <a:rPr lang="en-HK" altLang="zh-CN" sz="2400" b="0" i="1" smtClean="0">
                                <a:latin typeface="Cambria Math" panose="02040503050406030204" pitchFamily="18" charset="0"/>
                              </a:rPr>
                              <m:t>1</m:t>
                            </m:r>
                          </m:sub>
                        </m:sSub>
                        <m:r>
                          <a:rPr lang="en-HK" altLang="zh-CN" sz="2400" b="0" i="1" smtClean="0">
                            <a:latin typeface="Cambria Math" panose="02040503050406030204" pitchFamily="18" charset="0"/>
                          </a:rPr>
                          <m:t>)</m:t>
                        </m:r>
                      </m:sub>
                    </m:sSub>
                    <m:r>
                      <a:rPr lang="en-HK" altLang="zh-CN" sz="2400" b="0" i="1" smtClean="0">
                        <a:latin typeface="Cambria Math" panose="02040503050406030204" pitchFamily="18" charset="0"/>
                      </a:rPr>
                      <m:t>=1.3</m:t>
                    </m:r>
                  </m:oMath>
                </a14:m>
                <a:endParaRPr lang="en-US" altLang="zh-CN" sz="2400" dirty="0"/>
              </a:p>
            </p:txBody>
          </p:sp>
        </mc:Choice>
        <mc:Fallback xmlns="">
          <p:sp>
            <p:nvSpPr>
              <p:cNvPr id="3" name="内容占位符 2">
                <a:extLst>
                  <a:ext uri="{FF2B5EF4-FFF2-40B4-BE49-F238E27FC236}">
                    <a16:creationId xmlns:a16="http://schemas.microsoft.com/office/drawing/2014/main" id="{845F169E-EACA-8E6A-55AD-DCA9B396D432}"/>
                  </a:ext>
                </a:extLst>
              </p:cNvPr>
              <p:cNvSpPr>
                <a:spLocks noGrp="1" noRot="1" noChangeAspect="1" noMove="1" noResize="1" noEditPoints="1" noAdjustHandles="1" noChangeArrowheads="1" noChangeShapeType="1" noTextEdit="1"/>
              </p:cNvSpPr>
              <p:nvPr>
                <p:ph idx="1"/>
              </p:nvPr>
            </p:nvSpPr>
            <p:spPr>
              <a:xfrm>
                <a:off x="1162050" y="2026179"/>
                <a:ext cx="7726136" cy="4129087"/>
              </a:xfrm>
              <a:blipFill>
                <a:blip r:embed="rId4"/>
                <a:stretch>
                  <a:fillRect l="-158" t="-1327"/>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F275B387-8E57-AE01-622F-4C2FEB8F8FE0}"/>
              </a:ext>
            </a:extLst>
          </p:cNvPr>
          <p:cNvSpPr>
            <a:spLocks noGrp="1"/>
          </p:cNvSpPr>
          <p:nvPr>
            <p:ph type="sldNum" sz="quarter" idx="12"/>
          </p:nvPr>
        </p:nvSpPr>
        <p:spPr/>
        <p:txBody>
          <a:bodyPr/>
          <a:lstStyle/>
          <a:p>
            <a:fld id="{3132544A-08A4-4950-9A75-7A8D4E01F8B4}" type="slidenum">
              <a:rPr lang="zh-CN" altLang="en-US" smtClean="0"/>
              <a:t>10</a:t>
            </a:fld>
            <a:endParaRPr lang="zh-CN" altLang="en-US"/>
          </a:p>
        </p:txBody>
      </p:sp>
      <p:grpSp>
        <p:nvGrpSpPr>
          <p:cNvPr id="5" name="组合 4">
            <a:extLst>
              <a:ext uri="{FF2B5EF4-FFF2-40B4-BE49-F238E27FC236}">
                <a16:creationId xmlns:a16="http://schemas.microsoft.com/office/drawing/2014/main" id="{007BAD47-6A52-3682-59FB-E6F8817DACCF}"/>
              </a:ext>
            </a:extLst>
          </p:cNvPr>
          <p:cNvGrpSpPr/>
          <p:nvPr/>
        </p:nvGrpSpPr>
        <p:grpSpPr>
          <a:xfrm>
            <a:off x="2964878" y="4387782"/>
            <a:ext cx="2946428" cy="2077796"/>
            <a:chOff x="2235172" y="129294"/>
            <a:chExt cx="3550538" cy="2503808"/>
          </a:xfrm>
        </p:grpSpPr>
        <p:grpSp>
          <p:nvGrpSpPr>
            <p:cNvPr id="6" name="组合 5">
              <a:extLst>
                <a:ext uri="{FF2B5EF4-FFF2-40B4-BE49-F238E27FC236}">
                  <a16:creationId xmlns:a16="http://schemas.microsoft.com/office/drawing/2014/main" id="{028E8A96-3C27-E68C-390D-643E6D3F8CEF}"/>
                </a:ext>
              </a:extLst>
            </p:cNvPr>
            <p:cNvGrpSpPr/>
            <p:nvPr/>
          </p:nvGrpSpPr>
          <p:grpSpPr>
            <a:xfrm>
              <a:off x="2235172" y="325688"/>
              <a:ext cx="532800" cy="533400"/>
              <a:chOff x="2796833" y="1500895"/>
              <a:chExt cx="532800" cy="533400"/>
            </a:xfrm>
          </p:grpSpPr>
          <p:sp>
            <p:nvSpPr>
              <p:cNvPr id="40" name="椭圆 39">
                <a:extLst>
                  <a:ext uri="{FF2B5EF4-FFF2-40B4-BE49-F238E27FC236}">
                    <a16:creationId xmlns:a16="http://schemas.microsoft.com/office/drawing/2014/main" id="{888A8B80-5583-D260-9F6C-654BAA02F9DE}"/>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C1490C2-B302-E74A-9A10-FDAB545A07AE}"/>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2B9C1385-121F-336A-237C-D28C12449B49}"/>
                </a:ext>
              </a:extLst>
            </p:cNvPr>
            <p:cNvGrpSpPr/>
            <p:nvPr/>
          </p:nvGrpSpPr>
          <p:grpSpPr>
            <a:xfrm>
              <a:off x="5211611" y="325688"/>
              <a:ext cx="532800" cy="533400"/>
              <a:chOff x="2796833" y="1500895"/>
              <a:chExt cx="532800" cy="533400"/>
            </a:xfrm>
          </p:grpSpPr>
          <p:sp>
            <p:nvSpPr>
              <p:cNvPr id="38" name="椭圆 37">
                <a:extLst>
                  <a:ext uri="{FF2B5EF4-FFF2-40B4-BE49-F238E27FC236}">
                    <a16:creationId xmlns:a16="http://schemas.microsoft.com/office/drawing/2014/main" id="{87FD1FCE-50DE-AA6C-69F0-2CC4F3B96BE3}"/>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FFC3170-4224-AB4F-ACCA-A3D63068888B}"/>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8" name="直接箭头连接符 7">
              <a:extLst>
                <a:ext uri="{FF2B5EF4-FFF2-40B4-BE49-F238E27FC236}">
                  <a16:creationId xmlns:a16="http://schemas.microsoft.com/office/drawing/2014/main" id="{A7029845-6D20-BCE4-F6EB-F073029F3D11}"/>
                </a:ext>
              </a:extLst>
            </p:cNvPr>
            <p:cNvCxnSpPr>
              <a:cxnSpLocks/>
              <a:stCxn id="40" idx="6"/>
              <a:endCxn id="38"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CE226344-DC62-AFD6-BF29-F06743B05D7B}"/>
                </a:ext>
              </a:extLst>
            </p:cNvPr>
            <p:cNvGrpSpPr/>
            <p:nvPr/>
          </p:nvGrpSpPr>
          <p:grpSpPr>
            <a:xfrm>
              <a:off x="3102622" y="1223763"/>
              <a:ext cx="532800" cy="533400"/>
              <a:chOff x="2796833" y="1500895"/>
              <a:chExt cx="532800" cy="533400"/>
            </a:xfrm>
          </p:grpSpPr>
          <p:sp>
            <p:nvSpPr>
              <p:cNvPr id="36" name="椭圆 35">
                <a:extLst>
                  <a:ext uri="{FF2B5EF4-FFF2-40B4-BE49-F238E27FC236}">
                    <a16:creationId xmlns:a16="http://schemas.microsoft.com/office/drawing/2014/main" id="{9D2D0816-2BE1-DD3E-3E1C-2A443439529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8A6010B3-F853-86EA-BA61-825C10DD7BD2}"/>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0" name="组合 9">
              <a:extLst>
                <a:ext uri="{FF2B5EF4-FFF2-40B4-BE49-F238E27FC236}">
                  <a16:creationId xmlns:a16="http://schemas.microsoft.com/office/drawing/2014/main" id="{A692940F-D6A3-4A3A-2DB8-7AAD5C9BF13E}"/>
                </a:ext>
              </a:extLst>
            </p:cNvPr>
            <p:cNvGrpSpPr/>
            <p:nvPr/>
          </p:nvGrpSpPr>
          <p:grpSpPr>
            <a:xfrm>
              <a:off x="4360965" y="1220731"/>
              <a:ext cx="532800" cy="533400"/>
              <a:chOff x="2796833" y="1500895"/>
              <a:chExt cx="532800" cy="533400"/>
            </a:xfrm>
          </p:grpSpPr>
          <p:sp>
            <p:nvSpPr>
              <p:cNvPr id="34" name="椭圆 33">
                <a:extLst>
                  <a:ext uri="{FF2B5EF4-FFF2-40B4-BE49-F238E27FC236}">
                    <a16:creationId xmlns:a16="http://schemas.microsoft.com/office/drawing/2014/main" id="{F459F540-AB83-582C-313D-1C2A1554F1C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7E03BEC2-5732-95D6-D709-5ACCC2429A92}"/>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1" name="直接箭头连接符 10">
              <a:extLst>
                <a:ext uri="{FF2B5EF4-FFF2-40B4-BE49-F238E27FC236}">
                  <a16:creationId xmlns:a16="http://schemas.microsoft.com/office/drawing/2014/main" id="{E76BE9F8-7C36-EF75-9F7E-C1E907DDAB27}"/>
                </a:ext>
              </a:extLst>
            </p:cNvPr>
            <p:cNvCxnSpPr>
              <a:cxnSpLocks/>
              <a:stCxn id="40" idx="5"/>
              <a:endCxn id="36"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AAEAA8E1-5DA6-4A33-9F04-63C1F1813F0A}"/>
                </a:ext>
              </a:extLst>
            </p:cNvPr>
            <p:cNvCxnSpPr>
              <a:cxnSpLocks/>
              <a:stCxn id="34" idx="7"/>
              <a:endCxn id="38"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98074976-D981-0E85-79DC-F41BDB0B595F}"/>
                </a:ext>
              </a:extLst>
            </p:cNvPr>
            <p:cNvCxnSpPr>
              <a:cxnSpLocks/>
              <a:stCxn id="36" idx="6"/>
              <a:endCxn id="34"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778D8C6C-CA2D-AF3C-14ED-CFB7FC39F168}"/>
                </a:ext>
              </a:extLst>
            </p:cNvPr>
            <p:cNvGrpSpPr/>
            <p:nvPr/>
          </p:nvGrpSpPr>
          <p:grpSpPr>
            <a:xfrm>
              <a:off x="2235172" y="2099702"/>
              <a:ext cx="532800" cy="533400"/>
              <a:chOff x="2796833" y="1500895"/>
              <a:chExt cx="532800" cy="533400"/>
            </a:xfrm>
          </p:grpSpPr>
          <p:sp>
            <p:nvSpPr>
              <p:cNvPr id="32" name="椭圆 31">
                <a:extLst>
                  <a:ext uri="{FF2B5EF4-FFF2-40B4-BE49-F238E27FC236}">
                    <a16:creationId xmlns:a16="http://schemas.microsoft.com/office/drawing/2014/main" id="{D12C0860-849A-27B5-9AB1-78D0CBE85CB4}"/>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1F7DE9D7-506E-9309-E238-3038161C62A8}"/>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938F0FE2-F076-AEC8-7910-F2A2982F7DE0}"/>
                </a:ext>
              </a:extLst>
            </p:cNvPr>
            <p:cNvGrpSpPr/>
            <p:nvPr/>
          </p:nvGrpSpPr>
          <p:grpSpPr>
            <a:xfrm>
              <a:off x="5252910" y="2099702"/>
              <a:ext cx="532800" cy="533400"/>
              <a:chOff x="2760105" y="1500895"/>
              <a:chExt cx="532800" cy="533400"/>
            </a:xfrm>
          </p:grpSpPr>
          <p:sp>
            <p:nvSpPr>
              <p:cNvPr id="30" name="椭圆 29">
                <a:extLst>
                  <a:ext uri="{FF2B5EF4-FFF2-40B4-BE49-F238E27FC236}">
                    <a16:creationId xmlns:a16="http://schemas.microsoft.com/office/drawing/2014/main" id="{00A7748E-28B5-AD3E-CE61-A170B549FF71}"/>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D966BBC-84AD-5843-09FA-2FEFCD13E006}"/>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16" name="直接箭头连接符 15">
              <a:extLst>
                <a:ext uri="{FF2B5EF4-FFF2-40B4-BE49-F238E27FC236}">
                  <a16:creationId xmlns:a16="http://schemas.microsoft.com/office/drawing/2014/main" id="{6435DC42-EEBE-B06B-E4A8-ACC8229529D7}"/>
                </a:ext>
              </a:extLst>
            </p:cNvPr>
            <p:cNvCxnSpPr>
              <a:cxnSpLocks/>
              <a:stCxn id="34" idx="5"/>
              <a:endCxn id="30"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EDFF69B-6FC9-F8D0-E421-4E904B12A409}"/>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A44048D8-C2F8-6F39-6C3C-5C489EA58768}"/>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C2327E6-2D35-4962-A539-964DBC0FDAE6}"/>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3976BCFA-02EC-4511-63B7-DA100079F919}"/>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B81E686-3654-F8BE-CD77-FAA53B21450A}"/>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4237631-6E6F-86D8-B406-9E0445BF1B6C}"/>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71CC47C-8419-BF92-36FC-414E238BED5F}"/>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67E7772C-A2FF-5625-42A1-2D43DC62622F}"/>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99775071-40C6-A7B9-C0E2-2F67FDF8AA38}"/>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8113B36E-B522-E406-15B0-0699433880E1}"/>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D972CD9-2A3B-0A87-7B9A-6D1040CB6D49}"/>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BAFA8797-C234-A783-C968-5133AB30D54E}"/>
                </a:ext>
              </a:extLst>
            </p:cNvPr>
            <p:cNvCxnSpPr>
              <a:cxnSpLocks/>
              <a:stCxn id="32" idx="7"/>
              <a:endCxn id="36"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88C7AB3-7A31-1794-5E35-CF2D678E3027}"/>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spTree>
    <p:custDataLst>
      <p:tags r:id="rId1"/>
    </p:custDataLst>
    <p:extLst>
      <p:ext uri="{BB962C8B-B14F-4D97-AF65-F5344CB8AC3E}">
        <p14:creationId xmlns:p14="http://schemas.microsoft.com/office/powerpoint/2010/main" val="1580049658"/>
      </p:ext>
    </p:extLst>
  </p:cSld>
  <p:clrMapOvr>
    <a:masterClrMapping/>
  </p:clrMapOvr>
  <mc:AlternateContent xmlns:mc="http://schemas.openxmlformats.org/markup-compatibility/2006" xmlns:p14="http://schemas.microsoft.com/office/powerpoint/2010/main">
    <mc:Choice Requires="p14">
      <p:transition spd="slow" p14:dur="2000" advTm="36543"/>
    </mc:Choice>
    <mc:Fallback xmlns="">
      <p:transition spd="slow" advTm="365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810B9E-786A-52CF-8624-CB02CF30B61B}"/>
              </a:ext>
            </a:extLst>
          </p:cNvPr>
          <p:cNvSpPr>
            <a:spLocks noGrp="1"/>
          </p:cNvSpPr>
          <p:nvPr>
            <p:ph type="title"/>
          </p:nvPr>
        </p:nvSpPr>
        <p:spPr/>
        <p:txBody>
          <a:bodyPr/>
          <a:lstStyle/>
          <a:p>
            <a:r>
              <a:rPr lang="en-US" altLang="zh-CN" dirty="0"/>
              <a:t>Definition: the fastest path</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45F169E-EACA-8E6A-55AD-DCA9B396D432}"/>
                  </a:ext>
                </a:extLst>
              </p:cNvPr>
              <p:cNvSpPr>
                <a:spLocks noGrp="1"/>
              </p:cNvSpPr>
              <p:nvPr>
                <p:ph idx="1"/>
              </p:nvPr>
            </p:nvSpPr>
            <p:spPr>
              <a:xfrm>
                <a:off x="1162050" y="2026179"/>
                <a:ext cx="7644493" cy="4129087"/>
              </a:xfrm>
            </p:spPr>
            <p:txBody>
              <a:bodyPr/>
              <a:lstStyle/>
              <a:p>
                <a:r>
                  <a:rPr lang="en-US" altLang="zh-CN" sz="2800" dirty="0"/>
                  <a:t>The fastest path </a:t>
                </a:r>
                <a14:m>
                  <m:oMath xmlns:m="http://schemas.openxmlformats.org/officeDocument/2006/math">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𝑝</m:t>
                        </m:r>
                      </m:e>
                      <m:sup>
                        <m:r>
                          <a:rPr lang="en-US" altLang="zh-CN" sz="2800" b="0" i="1" smtClean="0">
                            <a:latin typeface="Cambria Math" panose="02040503050406030204" pitchFamily="18" charset="0"/>
                          </a:rPr>
                          <m:t>∗</m:t>
                        </m:r>
                      </m:sup>
                    </m:sSup>
                  </m:oMath>
                </a14:m>
                <a:r>
                  <a:rPr lang="en-US" altLang="zh-CN" sz="2800" dirty="0"/>
                  <a:t> from an origin </a:t>
                </a:r>
                <a14:m>
                  <m:oMath xmlns:m="http://schemas.openxmlformats.org/officeDocument/2006/math">
                    <m:r>
                      <a:rPr lang="en-HK" altLang="zh-CN" sz="2800" b="0" i="1" smtClean="0">
                        <a:latin typeface="Cambria Math" panose="02040503050406030204" pitchFamily="18" charset="0"/>
                      </a:rPr>
                      <m:t>𝑜</m:t>
                    </m:r>
                  </m:oMath>
                </a14:m>
                <a:r>
                  <a:rPr lang="en-US" altLang="zh-CN" sz="2800" dirty="0"/>
                  <a:t> to a destination </a:t>
                </a:r>
                <a14:m>
                  <m:oMath xmlns:m="http://schemas.openxmlformats.org/officeDocument/2006/math">
                    <m:r>
                      <a:rPr lang="en-HK" altLang="zh-CN" sz="2800" b="0" i="1" smtClean="0">
                        <a:latin typeface="Cambria Math" panose="02040503050406030204" pitchFamily="18" charset="0"/>
                      </a:rPr>
                      <m:t>𝑑</m:t>
                    </m:r>
                  </m:oMath>
                </a14:m>
                <a:r>
                  <a:rPr lang="en-US" altLang="zh-CN" sz="2800" dirty="0"/>
                  <a:t> has the shortest travel time </a:t>
                </a:r>
              </a:p>
              <a:p>
                <a:pPr lvl="1"/>
                <a:r>
                  <a:rPr lang="en-US" altLang="zh-CN" sz="2400" dirty="0"/>
                  <a:t>The fastest path from </a:t>
                </a:r>
                <a14:m>
                  <m:oMath xmlns:m="http://schemas.openxmlformats.org/officeDocument/2006/math">
                    <m:r>
                      <a:rPr lang="en-HK" altLang="zh-CN" sz="2400" b="0" i="1" smtClean="0">
                        <a:latin typeface="Cambria Math" panose="02040503050406030204" pitchFamily="18" charset="0"/>
                      </a:rPr>
                      <m:t>𝐴</m:t>
                    </m:r>
                  </m:oMath>
                </a14:m>
                <a:r>
                  <a:rPr lang="en-US" altLang="zh-CN" sz="2400" dirty="0"/>
                  <a:t> to </a:t>
                </a:r>
                <a14:m>
                  <m:oMath xmlns:m="http://schemas.openxmlformats.org/officeDocument/2006/math">
                    <m:r>
                      <a:rPr lang="en-HK" altLang="zh-CN" sz="2400" b="0" i="1" smtClean="0">
                        <a:latin typeface="Cambria Math" panose="02040503050406030204" pitchFamily="18" charset="0"/>
                      </a:rPr>
                      <m:t>𝐵</m:t>
                    </m:r>
                  </m:oMath>
                </a14:m>
                <a:r>
                  <a:rPr lang="en-US" altLang="zh-CN" sz="2400" dirty="0"/>
                  <a:t> is the path </a:t>
                </a:r>
                <a14:m>
                  <m:oMath xmlns:m="http://schemas.openxmlformats.org/officeDocument/2006/math">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oMath>
                </a14:m>
                <a:r>
                  <a:rPr lang="zh-CN" altLang="en-US" sz="2400" dirty="0"/>
                  <a:t> </a:t>
                </a:r>
                <a:r>
                  <a:rPr lang="en-US" altLang="zh-CN" sz="2400" dirty="0"/>
                  <a:t>with its travel time of 1.2</a:t>
                </a:r>
                <a:endParaRPr lang="zh-CN" altLang="en-US" sz="2400" dirty="0"/>
              </a:p>
            </p:txBody>
          </p:sp>
        </mc:Choice>
        <mc:Fallback xmlns="">
          <p:sp>
            <p:nvSpPr>
              <p:cNvPr id="3" name="内容占位符 2">
                <a:extLst>
                  <a:ext uri="{FF2B5EF4-FFF2-40B4-BE49-F238E27FC236}">
                    <a16:creationId xmlns:a16="http://schemas.microsoft.com/office/drawing/2014/main" id="{845F169E-EACA-8E6A-55AD-DCA9B396D432}"/>
                  </a:ext>
                </a:extLst>
              </p:cNvPr>
              <p:cNvSpPr>
                <a:spLocks noGrp="1" noRot="1" noChangeAspect="1" noMove="1" noResize="1" noEditPoints="1" noAdjustHandles="1" noChangeArrowheads="1" noChangeShapeType="1" noTextEdit="1"/>
              </p:cNvSpPr>
              <p:nvPr>
                <p:ph idx="1"/>
              </p:nvPr>
            </p:nvSpPr>
            <p:spPr>
              <a:xfrm>
                <a:off x="1162050" y="2026179"/>
                <a:ext cx="7644493" cy="4129087"/>
              </a:xfrm>
              <a:blipFill>
                <a:blip r:embed="rId3"/>
                <a:stretch>
                  <a:fillRect l="-399" t="-1622"/>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F275B387-8E57-AE01-622F-4C2FEB8F8FE0}"/>
              </a:ext>
            </a:extLst>
          </p:cNvPr>
          <p:cNvSpPr>
            <a:spLocks noGrp="1"/>
          </p:cNvSpPr>
          <p:nvPr>
            <p:ph type="sldNum" sz="quarter" idx="12"/>
          </p:nvPr>
        </p:nvSpPr>
        <p:spPr/>
        <p:txBody>
          <a:bodyPr/>
          <a:lstStyle/>
          <a:p>
            <a:fld id="{3132544A-08A4-4950-9A75-7A8D4E01F8B4}" type="slidenum">
              <a:rPr lang="zh-CN" altLang="en-US" smtClean="0"/>
              <a:t>11</a:t>
            </a:fld>
            <a:endParaRPr lang="zh-CN" altLang="en-US"/>
          </a:p>
        </p:txBody>
      </p:sp>
      <p:grpSp>
        <p:nvGrpSpPr>
          <p:cNvPr id="42" name="组合 41">
            <a:extLst>
              <a:ext uri="{FF2B5EF4-FFF2-40B4-BE49-F238E27FC236}">
                <a16:creationId xmlns:a16="http://schemas.microsoft.com/office/drawing/2014/main" id="{4AB1B914-2D62-28E4-58CC-9689769769A2}"/>
              </a:ext>
            </a:extLst>
          </p:cNvPr>
          <p:cNvGrpSpPr/>
          <p:nvPr/>
        </p:nvGrpSpPr>
        <p:grpSpPr>
          <a:xfrm>
            <a:off x="2964878" y="4165842"/>
            <a:ext cx="2946428" cy="2077796"/>
            <a:chOff x="2235172" y="129294"/>
            <a:chExt cx="3550538" cy="2503808"/>
          </a:xfrm>
        </p:grpSpPr>
        <p:grpSp>
          <p:nvGrpSpPr>
            <p:cNvPr id="43" name="组合 42">
              <a:extLst>
                <a:ext uri="{FF2B5EF4-FFF2-40B4-BE49-F238E27FC236}">
                  <a16:creationId xmlns:a16="http://schemas.microsoft.com/office/drawing/2014/main" id="{C304C64D-D222-5B13-5612-84C4E50016DA}"/>
                </a:ext>
              </a:extLst>
            </p:cNvPr>
            <p:cNvGrpSpPr/>
            <p:nvPr/>
          </p:nvGrpSpPr>
          <p:grpSpPr>
            <a:xfrm>
              <a:off x="2235172" y="325688"/>
              <a:ext cx="532800" cy="533400"/>
              <a:chOff x="2796833" y="1500895"/>
              <a:chExt cx="532800" cy="533400"/>
            </a:xfrm>
          </p:grpSpPr>
          <p:sp>
            <p:nvSpPr>
              <p:cNvPr id="77" name="椭圆 76">
                <a:extLst>
                  <a:ext uri="{FF2B5EF4-FFF2-40B4-BE49-F238E27FC236}">
                    <a16:creationId xmlns:a16="http://schemas.microsoft.com/office/drawing/2014/main" id="{240A4878-7926-FB59-BF89-DDDBA052DA6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849BFB62-680F-8162-5247-F46BA8509BF2}"/>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44" name="组合 43">
              <a:extLst>
                <a:ext uri="{FF2B5EF4-FFF2-40B4-BE49-F238E27FC236}">
                  <a16:creationId xmlns:a16="http://schemas.microsoft.com/office/drawing/2014/main" id="{A67D37E4-2A8D-D311-47AE-F7B71C126805}"/>
                </a:ext>
              </a:extLst>
            </p:cNvPr>
            <p:cNvGrpSpPr/>
            <p:nvPr/>
          </p:nvGrpSpPr>
          <p:grpSpPr>
            <a:xfrm>
              <a:off x="5211611" y="325688"/>
              <a:ext cx="532800" cy="533400"/>
              <a:chOff x="2796833" y="1500895"/>
              <a:chExt cx="532800" cy="533400"/>
            </a:xfrm>
          </p:grpSpPr>
          <p:sp>
            <p:nvSpPr>
              <p:cNvPr id="75" name="椭圆 74">
                <a:extLst>
                  <a:ext uri="{FF2B5EF4-FFF2-40B4-BE49-F238E27FC236}">
                    <a16:creationId xmlns:a16="http://schemas.microsoft.com/office/drawing/2014/main" id="{FE22FDD1-3ECB-7BC9-71F2-10B46EDB3989}"/>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0C475195-BA4D-6D0F-30A6-BE3128766A2B}"/>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45" name="直接箭头连接符 44">
              <a:extLst>
                <a:ext uri="{FF2B5EF4-FFF2-40B4-BE49-F238E27FC236}">
                  <a16:creationId xmlns:a16="http://schemas.microsoft.com/office/drawing/2014/main" id="{87495514-3D25-8DC3-27DF-91D5B6E3C36D}"/>
                </a:ext>
              </a:extLst>
            </p:cNvPr>
            <p:cNvCxnSpPr>
              <a:cxnSpLocks/>
              <a:stCxn id="77" idx="6"/>
              <a:endCxn id="75"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A07FF3AD-D078-801E-69CF-F9D6C96589CF}"/>
                </a:ext>
              </a:extLst>
            </p:cNvPr>
            <p:cNvGrpSpPr/>
            <p:nvPr/>
          </p:nvGrpSpPr>
          <p:grpSpPr>
            <a:xfrm>
              <a:off x="3102622" y="1223763"/>
              <a:ext cx="532800" cy="533400"/>
              <a:chOff x="2796833" y="1500895"/>
              <a:chExt cx="532800" cy="533400"/>
            </a:xfrm>
          </p:grpSpPr>
          <p:sp>
            <p:nvSpPr>
              <p:cNvPr id="73" name="椭圆 72">
                <a:extLst>
                  <a:ext uri="{FF2B5EF4-FFF2-40B4-BE49-F238E27FC236}">
                    <a16:creationId xmlns:a16="http://schemas.microsoft.com/office/drawing/2014/main" id="{B4AB9A99-0D4E-9762-FCB1-2E2EF279426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C82AFC15-CDD2-2AFF-734A-0F50E3F8D6EA}"/>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47" name="组合 46">
              <a:extLst>
                <a:ext uri="{FF2B5EF4-FFF2-40B4-BE49-F238E27FC236}">
                  <a16:creationId xmlns:a16="http://schemas.microsoft.com/office/drawing/2014/main" id="{7C14A405-1BB1-CE0D-7AB1-44F067289497}"/>
                </a:ext>
              </a:extLst>
            </p:cNvPr>
            <p:cNvGrpSpPr/>
            <p:nvPr/>
          </p:nvGrpSpPr>
          <p:grpSpPr>
            <a:xfrm>
              <a:off x="4360965" y="1220731"/>
              <a:ext cx="532800" cy="533400"/>
              <a:chOff x="2796833" y="1500895"/>
              <a:chExt cx="532800" cy="533400"/>
            </a:xfrm>
          </p:grpSpPr>
          <p:sp>
            <p:nvSpPr>
              <p:cNvPr id="71" name="椭圆 70">
                <a:extLst>
                  <a:ext uri="{FF2B5EF4-FFF2-40B4-BE49-F238E27FC236}">
                    <a16:creationId xmlns:a16="http://schemas.microsoft.com/office/drawing/2014/main" id="{F45B4F10-22CE-B1DA-B8EE-7302308DDBBE}"/>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B8439DB1-8FB4-D736-1C73-9CD41679355F}"/>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48" name="直接箭头连接符 47">
              <a:extLst>
                <a:ext uri="{FF2B5EF4-FFF2-40B4-BE49-F238E27FC236}">
                  <a16:creationId xmlns:a16="http://schemas.microsoft.com/office/drawing/2014/main" id="{1C4E00DD-8637-513E-CE17-FDFDE5AE6786}"/>
                </a:ext>
              </a:extLst>
            </p:cNvPr>
            <p:cNvCxnSpPr>
              <a:cxnSpLocks/>
              <a:stCxn id="77" idx="5"/>
              <a:endCxn id="73" idx="1"/>
            </p:cNvCxnSpPr>
            <p:nvPr/>
          </p:nvCxnSpPr>
          <p:spPr>
            <a:xfrm>
              <a:off x="2689945" y="780973"/>
              <a:ext cx="490704" cy="520905"/>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A2E63C0C-7760-B8D9-6771-CCA366584CA2}"/>
                </a:ext>
              </a:extLst>
            </p:cNvPr>
            <p:cNvCxnSpPr>
              <a:cxnSpLocks/>
              <a:stCxn id="71" idx="7"/>
              <a:endCxn id="75" idx="3"/>
            </p:cNvCxnSpPr>
            <p:nvPr/>
          </p:nvCxnSpPr>
          <p:spPr>
            <a:xfrm flipV="1">
              <a:off x="4815738" y="780973"/>
              <a:ext cx="473900" cy="517873"/>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4975ADB5-6345-82EC-9C27-0A5712115205}"/>
                </a:ext>
              </a:extLst>
            </p:cNvPr>
            <p:cNvCxnSpPr>
              <a:cxnSpLocks/>
              <a:stCxn id="73" idx="6"/>
              <a:endCxn id="71" idx="2"/>
            </p:cNvCxnSpPr>
            <p:nvPr/>
          </p:nvCxnSpPr>
          <p:spPr>
            <a:xfrm flipV="1">
              <a:off x="3635422" y="1487431"/>
              <a:ext cx="725543" cy="3032"/>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9F2EDF05-1232-C53E-3644-408BC2FCBD22}"/>
                </a:ext>
              </a:extLst>
            </p:cNvPr>
            <p:cNvGrpSpPr/>
            <p:nvPr/>
          </p:nvGrpSpPr>
          <p:grpSpPr>
            <a:xfrm>
              <a:off x="2235172" y="2099702"/>
              <a:ext cx="532800" cy="533400"/>
              <a:chOff x="2796833" y="1500895"/>
              <a:chExt cx="532800" cy="533400"/>
            </a:xfrm>
          </p:grpSpPr>
          <p:sp>
            <p:nvSpPr>
              <p:cNvPr id="69" name="椭圆 68">
                <a:extLst>
                  <a:ext uri="{FF2B5EF4-FFF2-40B4-BE49-F238E27FC236}">
                    <a16:creationId xmlns:a16="http://schemas.microsoft.com/office/drawing/2014/main" id="{F8F1AFB1-B79E-7CCD-4759-404238C1CE02}"/>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B2959B86-1B70-B686-BE1B-E00BB82EC63A}"/>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52" name="组合 51">
              <a:extLst>
                <a:ext uri="{FF2B5EF4-FFF2-40B4-BE49-F238E27FC236}">
                  <a16:creationId xmlns:a16="http://schemas.microsoft.com/office/drawing/2014/main" id="{DA24DC33-C21F-FE77-DA66-D39CBD4A13F0}"/>
                </a:ext>
              </a:extLst>
            </p:cNvPr>
            <p:cNvGrpSpPr/>
            <p:nvPr/>
          </p:nvGrpSpPr>
          <p:grpSpPr>
            <a:xfrm>
              <a:off x="5252910" y="2099702"/>
              <a:ext cx="532800" cy="533400"/>
              <a:chOff x="2760105" y="1500895"/>
              <a:chExt cx="532800" cy="533400"/>
            </a:xfrm>
          </p:grpSpPr>
          <p:sp>
            <p:nvSpPr>
              <p:cNvPr id="67" name="椭圆 66">
                <a:extLst>
                  <a:ext uri="{FF2B5EF4-FFF2-40B4-BE49-F238E27FC236}">
                    <a16:creationId xmlns:a16="http://schemas.microsoft.com/office/drawing/2014/main" id="{06A7C049-D99E-FB75-1CB7-6D498571E5FD}"/>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A0D7ABA9-360B-8386-D1D9-CDC619154F64}"/>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53" name="直接箭头连接符 52">
              <a:extLst>
                <a:ext uri="{FF2B5EF4-FFF2-40B4-BE49-F238E27FC236}">
                  <a16:creationId xmlns:a16="http://schemas.microsoft.com/office/drawing/2014/main" id="{E0086C33-08F9-5A27-0E0D-82C9306AF95B}"/>
                </a:ext>
              </a:extLst>
            </p:cNvPr>
            <p:cNvCxnSpPr>
              <a:cxnSpLocks/>
              <a:stCxn id="71" idx="5"/>
              <a:endCxn id="67"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7949DE46-52B2-8658-092D-B58D485791DF}"/>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6D373AAB-0709-A185-C089-AE5199003A24}"/>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9D435E2E-BB65-F8C0-F656-0BC467270D3D}"/>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546DE717-1BD6-A37A-47B4-54F5E30658F2}"/>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CE202507-9112-38C7-BAAA-43F72E5DC379}"/>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970A116-4B17-5594-AD60-CDA10594D5D8}"/>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2B7569BF-8580-8252-8EEC-A9C8E0A9A664}"/>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B1E1916C-4079-BD6B-44F2-FEE132F87BE4}"/>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4FCE5FCE-39F3-E727-432D-C827C31AFD65}"/>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7D15CA98-2B57-F182-72F2-7E79A2FF4F05}"/>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4622745E-6876-9905-327A-F89C55E72B09}"/>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65" name="直接箭头连接符 64">
              <a:extLst>
                <a:ext uri="{FF2B5EF4-FFF2-40B4-BE49-F238E27FC236}">
                  <a16:creationId xmlns:a16="http://schemas.microsoft.com/office/drawing/2014/main" id="{E15BFDD0-F95B-57A8-3890-4DBCD72C4C09}"/>
                </a:ext>
              </a:extLst>
            </p:cNvPr>
            <p:cNvCxnSpPr>
              <a:cxnSpLocks/>
              <a:stCxn id="69" idx="7"/>
              <a:endCxn id="73"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CA57C61D-63C1-EFBC-0792-F5B2ACD37E43}"/>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671863101"/>
      </p:ext>
    </p:extLst>
  </p:cSld>
  <p:clrMapOvr>
    <a:masterClrMapping/>
  </p:clrMapOvr>
  <mc:AlternateContent xmlns:mc="http://schemas.openxmlformats.org/markup-compatibility/2006" xmlns:p14="http://schemas.microsoft.com/office/powerpoint/2010/main">
    <mc:Choice Requires="p14">
      <p:transition spd="slow" p14:dur="2000" advTm="378"/>
    </mc:Choice>
    <mc:Fallback xmlns="">
      <p:transition spd="slow" advTm="37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dirty="0"/>
              <a:t>Definition: routing query</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400" dirty="0"/>
                  <a:t>A routing query </a:t>
                </a:r>
                <a14:m>
                  <m:oMath xmlns:m="http://schemas.openxmlformats.org/officeDocument/2006/math">
                    <m:r>
                      <a:rPr lang="en-US" altLang="zh-CN" sz="2400" b="0" i="1" smtClean="0">
                        <a:latin typeface="Cambria Math" panose="02040503050406030204" pitchFamily="18" charset="0"/>
                      </a:rPr>
                      <m:t>𝑞</m:t>
                    </m:r>
                    <m:r>
                      <a:rPr lang="en-HK" altLang="zh-CN" sz="2400" b="0" i="1" smtClean="0">
                        <a:latin typeface="Cambria Math" panose="02040503050406030204" pitchFamily="18" charset="0"/>
                      </a:rPr>
                      <m:t>=(</m:t>
                    </m:r>
                    <m:sSub>
                      <m:sSubPr>
                        <m:ctrlPr>
                          <a:rPr lang="en-HK" altLang="zh-CN" sz="2400" b="0" i="1" smtClean="0">
                            <a:latin typeface="Cambria Math" panose="02040503050406030204" pitchFamily="18" charset="0"/>
                          </a:rPr>
                        </m:ctrlPr>
                      </m:sSubPr>
                      <m:e>
                        <m:r>
                          <a:rPr lang="en-HK" altLang="zh-CN" sz="2400" b="0" i="1" smtClean="0">
                            <a:latin typeface="Cambria Math" panose="02040503050406030204" pitchFamily="18" charset="0"/>
                          </a:rPr>
                          <m:t>𝑜</m:t>
                        </m:r>
                      </m:e>
                      <m:sub>
                        <m:r>
                          <a:rPr lang="en-HK" altLang="zh-CN" sz="2400" b="0" i="1" smtClean="0">
                            <a:latin typeface="Cambria Math" panose="02040503050406030204" pitchFamily="18" charset="0"/>
                          </a:rPr>
                          <m:t>𝑞</m:t>
                        </m:r>
                      </m:sub>
                    </m:sSub>
                    <m:r>
                      <a:rPr lang="en-HK" altLang="zh-CN" sz="2400" b="0" i="1" smtClean="0">
                        <a:latin typeface="Cambria Math" panose="02040503050406030204" pitchFamily="18" charset="0"/>
                      </a:rPr>
                      <m:t>,</m:t>
                    </m:r>
                    <m:sSub>
                      <m:sSubPr>
                        <m:ctrlPr>
                          <a:rPr lang="en-HK" altLang="zh-CN" sz="2400" b="0" i="1" smtClean="0">
                            <a:latin typeface="Cambria Math" panose="02040503050406030204" pitchFamily="18" charset="0"/>
                          </a:rPr>
                        </m:ctrlPr>
                      </m:sSubPr>
                      <m:e>
                        <m:r>
                          <a:rPr lang="en-HK" altLang="zh-CN" sz="2400" b="0" i="1" smtClean="0">
                            <a:latin typeface="Cambria Math" panose="02040503050406030204" pitchFamily="18" charset="0"/>
                          </a:rPr>
                          <m:t>𝑑</m:t>
                        </m:r>
                      </m:e>
                      <m:sub>
                        <m:r>
                          <a:rPr lang="en-HK" altLang="zh-CN" sz="2400" b="0" i="1" smtClean="0">
                            <a:latin typeface="Cambria Math" panose="02040503050406030204" pitchFamily="18" charset="0"/>
                          </a:rPr>
                          <m:t>𝑞</m:t>
                        </m:r>
                      </m:sub>
                    </m:sSub>
                    <m:r>
                      <a:rPr lang="en-HK" altLang="zh-CN" sz="2400" b="0" i="1" smtClean="0">
                        <a:latin typeface="Cambria Math" panose="02040503050406030204" pitchFamily="18" charset="0"/>
                      </a:rPr>
                      <m:t>)</m:t>
                    </m:r>
                  </m:oMath>
                </a14:m>
                <a:r>
                  <a:rPr lang="en-US" altLang="zh-CN" sz="2400" dirty="0"/>
                  <a:t> is issued at some </a:t>
                </a:r>
                <a:r>
                  <a:rPr lang="en-US" altLang="zh-CN" sz="2400" b="1" dirty="0"/>
                  <a:t>time</a:t>
                </a:r>
                <a:r>
                  <a:rPr lang="en-US" altLang="zh-CN" sz="2400" dirty="0"/>
                  <a:t> </a:t>
                </a:r>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ℝ</m:t>
                        </m:r>
                      </m:e>
                      <m:sup>
                        <m:r>
                          <a:rPr lang="en-US" altLang="zh-CN" sz="2400" i="1">
                            <a:latin typeface="Cambria Math" panose="02040503050406030204" pitchFamily="18" charset="0"/>
                            <a:ea typeface="Cambria Math" panose="02040503050406030204" pitchFamily="18" charset="0"/>
                          </a:rPr>
                          <m:t>+</m:t>
                        </m:r>
                      </m:sup>
                    </m:sSup>
                  </m:oMath>
                </a14:m>
                <a:r>
                  <a:rPr lang="en-US" altLang="zh-CN" sz="2400" dirty="0"/>
                  <a:t> with its </a:t>
                </a:r>
                <a:r>
                  <a:rPr lang="en-US" altLang="zh-CN" sz="2400" b="1" dirty="0"/>
                  <a:t>origin</a:t>
                </a:r>
                <a:r>
                  <a:rPr lang="en-US" altLang="zh-CN" sz="2400" dirty="0"/>
                  <a: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𝑜</m:t>
                        </m:r>
                      </m:e>
                      <m:sub>
                        <m:r>
                          <a:rPr lang="en-US" altLang="zh-CN" sz="2400" b="0" i="1" smtClean="0">
                            <a:latin typeface="Cambria Math" panose="02040503050406030204" pitchFamily="18" charset="0"/>
                          </a:rPr>
                          <m:t>𝑞</m:t>
                        </m:r>
                      </m:sub>
                    </m:sSub>
                  </m:oMath>
                </a14:m>
                <a:r>
                  <a:rPr lang="en-US" altLang="zh-CN" sz="2400" dirty="0"/>
                  <a:t> and its </a:t>
                </a:r>
                <a:r>
                  <a:rPr lang="en-US" altLang="zh-CN" sz="2400" b="1" dirty="0"/>
                  <a:t>destination</a:t>
                </a:r>
                <a:r>
                  <a:rPr lang="en-US" altLang="zh-CN" sz="2400" dirty="0"/>
                  <a: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𝑑</m:t>
                        </m:r>
                      </m:e>
                      <m:sub>
                        <m:r>
                          <a:rPr lang="en-US" altLang="zh-CN" sz="2400" b="0" i="1" smtClean="0">
                            <a:latin typeface="Cambria Math" panose="02040503050406030204" pitchFamily="18" charset="0"/>
                          </a:rPr>
                          <m:t>𝑞</m:t>
                        </m:r>
                      </m:sub>
                    </m:sSub>
                  </m:oMath>
                </a14:m>
                <a:endParaRPr lang="zh-CN" altLang="en-US" sz="2400" dirty="0"/>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blipFill>
                <a:blip r:embed="rId4"/>
                <a:stretch>
                  <a:fillRect l="-157" t="-1475"/>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12</a:t>
            </a:fld>
            <a:endParaRPr lang="zh-CN" altLang="en-US"/>
          </a:p>
        </p:txBody>
      </p:sp>
      <p:grpSp>
        <p:nvGrpSpPr>
          <p:cNvPr id="5" name="组合 4">
            <a:extLst>
              <a:ext uri="{FF2B5EF4-FFF2-40B4-BE49-F238E27FC236}">
                <a16:creationId xmlns:a16="http://schemas.microsoft.com/office/drawing/2014/main" id="{42D67B33-F39C-DABF-3A55-779D8ED733AF}"/>
              </a:ext>
            </a:extLst>
          </p:cNvPr>
          <p:cNvGrpSpPr/>
          <p:nvPr/>
        </p:nvGrpSpPr>
        <p:grpSpPr>
          <a:xfrm>
            <a:off x="877751" y="3272183"/>
            <a:ext cx="3525520" cy="3332480"/>
            <a:chOff x="1483360" y="1473200"/>
            <a:chExt cx="3525520" cy="3332480"/>
          </a:xfrm>
        </p:grpSpPr>
        <p:pic>
          <p:nvPicPr>
            <p:cNvPr id="6" name="图片 5">
              <a:extLst>
                <a:ext uri="{FF2B5EF4-FFF2-40B4-BE49-F238E27FC236}">
                  <a16:creationId xmlns:a16="http://schemas.microsoft.com/office/drawing/2014/main" id="{36EAD851-41C9-E164-F684-8D8736F7D154}"/>
                </a:ext>
              </a:extLst>
            </p:cNvPr>
            <p:cNvPicPr>
              <a:picLocks noChangeAspect="1"/>
            </p:cNvPicPr>
            <p:nvPr/>
          </p:nvPicPr>
          <p:blipFill rotWithShape="1">
            <a:blip r:embed="rId5"/>
            <a:srcRect l="25978" t="11411" r="15333" b="22835"/>
            <a:stretch/>
          </p:blipFill>
          <p:spPr>
            <a:xfrm>
              <a:off x="1483360" y="1473200"/>
              <a:ext cx="3525520" cy="3332480"/>
            </a:xfrm>
            <a:prstGeom prst="rect">
              <a:avLst/>
            </a:prstGeom>
          </p:spPr>
        </p:pic>
        <p:sp>
          <p:nvSpPr>
            <p:cNvPr id="7" name="矩形 6">
              <a:extLst>
                <a:ext uri="{FF2B5EF4-FFF2-40B4-BE49-F238E27FC236}">
                  <a16:creationId xmlns:a16="http://schemas.microsoft.com/office/drawing/2014/main" id="{54E40647-AD4A-BA2A-4609-67B843BAA723}"/>
                </a:ext>
              </a:extLst>
            </p:cNvPr>
            <p:cNvSpPr/>
            <p:nvPr/>
          </p:nvSpPr>
          <p:spPr>
            <a:xfrm rot="20088706">
              <a:off x="2635662" y="2911173"/>
              <a:ext cx="227515" cy="594506"/>
            </a:xfrm>
            <a:prstGeom prst="rect">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3EEFC51C-CA34-FED4-081F-95C3C721370C}"/>
                </a:ext>
              </a:extLst>
            </p:cNvPr>
            <p:cNvSpPr/>
            <p:nvPr/>
          </p:nvSpPr>
          <p:spPr>
            <a:xfrm>
              <a:off x="1880147" y="1473200"/>
              <a:ext cx="547200" cy="546755"/>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A</a:t>
              </a:r>
              <a:endParaRPr lang="zh-CN" altLang="en-US" b="1" dirty="0">
                <a:solidFill>
                  <a:schemeClr val="tx1"/>
                </a:solidFill>
              </a:endParaRPr>
            </a:p>
          </p:txBody>
        </p:sp>
        <p:sp>
          <p:nvSpPr>
            <p:cNvPr id="9" name="椭圆 8">
              <a:extLst>
                <a:ext uri="{FF2B5EF4-FFF2-40B4-BE49-F238E27FC236}">
                  <a16:creationId xmlns:a16="http://schemas.microsoft.com/office/drawing/2014/main" id="{39496A26-0CD6-B31E-5F52-BFDF71EA7163}"/>
                </a:ext>
              </a:extLst>
            </p:cNvPr>
            <p:cNvSpPr/>
            <p:nvPr/>
          </p:nvSpPr>
          <p:spPr>
            <a:xfrm>
              <a:off x="3365237" y="4115880"/>
              <a:ext cx="547200" cy="546755"/>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B</a:t>
              </a:r>
              <a:endParaRPr lang="zh-CN" altLang="en-US" b="1" dirty="0">
                <a:solidFill>
                  <a:schemeClr val="tx1"/>
                </a:solidFill>
              </a:endParaRPr>
            </a:p>
          </p:txBody>
        </p:sp>
      </p:grpSp>
      <p:sp>
        <p:nvSpPr>
          <p:cNvPr id="11" name="AutoShape 5">
            <a:extLst>
              <a:ext uri="{FF2B5EF4-FFF2-40B4-BE49-F238E27FC236}">
                <a16:creationId xmlns:a16="http://schemas.microsoft.com/office/drawing/2014/main" id="{77A09FE5-8C5D-D4EF-F194-D695C4F4E00C}"/>
              </a:ext>
            </a:extLst>
          </p:cNvPr>
          <p:cNvSpPr>
            <a:spLocks noChangeArrowheads="1"/>
          </p:cNvSpPr>
          <p:nvPr/>
        </p:nvSpPr>
        <p:spPr bwMode="auto">
          <a:xfrm>
            <a:off x="4760322" y="3401216"/>
            <a:ext cx="3784513" cy="992108"/>
          </a:xfrm>
          <a:prstGeom prst="wedgeRoundRectCallout">
            <a:avLst>
              <a:gd name="adj1" fmla="val -118698"/>
              <a:gd name="adj2" fmla="val 195965"/>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1800" dirty="0"/>
              <a:t>The routing query can be also answered by some </a:t>
            </a:r>
            <a:r>
              <a:rPr kumimoji="0" lang="en-US" altLang="zh-TW" sz="1800" b="1" dirty="0"/>
              <a:t>detour</a:t>
            </a:r>
            <a:r>
              <a:rPr kumimoji="0" lang="en-US" altLang="zh-TW" sz="1800" dirty="0"/>
              <a:t> paths (e.g., the gray line)</a:t>
            </a:r>
          </a:p>
        </p:txBody>
      </p:sp>
    </p:spTree>
    <p:custDataLst>
      <p:tags r:id="rId1"/>
    </p:custDataLst>
    <p:extLst>
      <p:ext uri="{BB962C8B-B14F-4D97-AF65-F5344CB8AC3E}">
        <p14:creationId xmlns:p14="http://schemas.microsoft.com/office/powerpoint/2010/main" val="1043444128"/>
      </p:ext>
    </p:extLst>
  </p:cSld>
  <p:clrMapOvr>
    <a:masterClrMapping/>
  </p:clrMapOvr>
  <mc:AlternateContent xmlns:mc="http://schemas.openxmlformats.org/markup-compatibility/2006" xmlns:p14="http://schemas.microsoft.com/office/powerpoint/2010/main">
    <mc:Choice Requires="p14">
      <p:transition spd="slow" p14:dur="2000" advTm="13028"/>
    </mc:Choice>
    <mc:Fallback xmlns="">
      <p:transition spd="slow" advTm="130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dirty="0"/>
              <a:t>Definition: detour constraint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800" dirty="0"/>
                  <a:t>Detour constraint:</a:t>
                </a:r>
              </a:p>
              <a:p>
                <a:pPr lvl="1"/>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𝛾</m:t>
                        </m:r>
                      </m:e>
                      <m:sub>
                        <m:r>
                          <a:rPr lang="en-US" altLang="zh-CN" sz="2400" i="1">
                            <a:latin typeface="Cambria Math" panose="02040503050406030204" pitchFamily="18" charset="0"/>
                          </a:rPr>
                          <m:t>𝑝</m:t>
                        </m:r>
                      </m:sub>
                    </m:sSub>
                    <m:r>
                      <a:rPr lang="en-US" altLang="zh-CN" sz="2400" i="1">
                        <a:latin typeface="Cambria Math" panose="02040503050406030204" pitchFamily="18" charset="0"/>
                      </a:rPr>
                      <m:t>≤</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r>
                          <a:rPr lang="en-US" altLang="zh-CN" sz="2400" i="1">
                            <a:latin typeface="Cambria Math" panose="02040503050406030204" pitchFamily="18" charset="0"/>
                          </a:rPr>
                          <m:t>𝛼</m:t>
                        </m:r>
                      </m:e>
                    </m:d>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𝛾</m:t>
                        </m:r>
                      </m:e>
                      <m:sub>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𝑝</m:t>
                            </m:r>
                          </m:e>
                          <m:sup>
                            <m:r>
                              <a:rPr lang="en-US" altLang="zh-CN" sz="2400" i="1">
                                <a:latin typeface="Cambria Math" panose="02040503050406030204" pitchFamily="18" charset="0"/>
                              </a:rPr>
                              <m:t>∗</m:t>
                            </m:r>
                          </m:sup>
                        </m:sSup>
                      </m:sub>
                    </m:sSub>
                  </m:oMath>
                </a14:m>
                <a:r>
                  <a:rPr lang="en-US" altLang="zh-CN" sz="2400" dirty="0"/>
                  <a:t>, where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𝛾</m:t>
                        </m:r>
                      </m:e>
                      <m:sub>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𝑝</m:t>
                            </m:r>
                          </m:e>
                          <m:sup>
                            <m:r>
                              <a:rPr lang="en-US" altLang="zh-CN" sz="2400" i="1">
                                <a:latin typeface="Cambria Math" panose="02040503050406030204" pitchFamily="18" charset="0"/>
                              </a:rPr>
                              <m:t>∗</m:t>
                            </m:r>
                          </m:sup>
                        </m:sSup>
                      </m:sub>
                    </m:sSub>
                  </m:oMath>
                </a14:m>
                <a:r>
                  <a:rPr lang="en-US" altLang="zh-CN" sz="2400" dirty="0"/>
                  <a:t> is the shortest travel time and </a:t>
                </a:r>
                <a14:m>
                  <m:oMath xmlns:m="http://schemas.openxmlformats.org/officeDocument/2006/math">
                    <m:r>
                      <a:rPr lang="en-US" altLang="zh-CN" sz="2400" i="1">
                        <a:latin typeface="Cambria Math" panose="02040503050406030204" pitchFamily="18" charset="0"/>
                      </a:rPr>
                      <m:t>𝛼</m:t>
                    </m:r>
                    <m:r>
                      <a:rPr lang="en-US" altLang="zh-CN" sz="2400" i="1">
                        <a:latin typeface="Cambria Math" panose="02040503050406030204" pitchFamily="18" charset="0"/>
                      </a:rPr>
                      <m:t>≥0</m:t>
                    </m:r>
                  </m:oMath>
                </a14:m>
                <a:r>
                  <a:rPr lang="en-US" altLang="zh-CN" sz="2400" dirty="0"/>
                  <a:t> is the </a:t>
                </a:r>
                <a:r>
                  <a:rPr lang="en-US" altLang="zh-CN" sz="2400" b="1" dirty="0"/>
                  <a:t>detour factor</a:t>
                </a:r>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blipFill>
                <a:blip r:embed="rId4"/>
                <a:stretch>
                  <a:fillRect l="-392" t="-1475"/>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13</a:t>
            </a:fld>
            <a:endParaRPr lang="zh-CN"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BEAEF64-266E-F555-4802-636285F35FCB}"/>
                  </a:ext>
                </a:extLst>
              </p:cNvPr>
              <p:cNvSpPr txBox="1"/>
              <p:nvPr/>
            </p:nvSpPr>
            <p:spPr>
              <a:xfrm>
                <a:off x="4773025" y="3822203"/>
                <a:ext cx="3839717" cy="2639762"/>
              </a:xfrm>
              <a:prstGeom prst="rect">
                <a:avLst/>
              </a:prstGeom>
              <a:solidFill>
                <a:srgbClr val="CCFFCC"/>
              </a:solidFill>
              <a:ln>
                <a:solidFill>
                  <a:schemeClr val="tx1"/>
                </a:solidFill>
              </a:ln>
            </p:spPr>
            <p:txBody>
              <a:bodyPr wrap="square" rtlCol="0">
                <a:spAutoFit/>
              </a:bodyPr>
              <a:lstStyle/>
              <a:p>
                <a:r>
                  <a:rPr lang="en-US" sz="2000" dirty="0"/>
                  <a:t>Let </a:t>
                </a:r>
                <a14:m>
                  <m:oMath xmlns:m="http://schemas.openxmlformats.org/officeDocument/2006/math">
                    <m:r>
                      <a:rPr lang="en-US" sz="2000" b="0" i="1" smtClean="0">
                        <a:latin typeface="Cambria Math" panose="02040503050406030204" pitchFamily="18" charset="0"/>
                      </a:rPr>
                      <m:t>𝛼</m:t>
                    </m:r>
                    <m:r>
                      <a:rPr lang="en-US" sz="2000" b="0" i="1" smtClean="0">
                        <a:latin typeface="Cambria Math" panose="02040503050406030204" pitchFamily="18" charset="0"/>
                      </a:rPr>
                      <m:t>=0.1</m:t>
                    </m:r>
                  </m:oMath>
                </a14:m>
                <a:endParaRPr lang="en-US" sz="2000" dirty="0"/>
              </a:p>
              <a:p>
                <a:r>
                  <a:rPr lang="en-US" sz="2000" dirty="0"/>
                  <a:t>A query </a:t>
                </a:r>
                <a14:m>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𝐵</m:t>
                    </m:r>
                    <m:r>
                      <a:rPr lang="en-US" sz="2000" b="0" i="1" smtClean="0">
                        <a:latin typeface="Cambria Math" panose="02040503050406030204" pitchFamily="18" charset="0"/>
                      </a:rPr>
                      <m:t>)</m:t>
                    </m:r>
                  </m:oMath>
                </a14:m>
                <a:r>
                  <a:rPr lang="en-US" altLang="zh-CN" sz="2000" b="0" dirty="0"/>
                  <a:t> can be answered by </a:t>
                </a:r>
              </a:p>
              <a:p>
                <a:pPr marL="457200" indent="-457200">
                  <a:buAutoNum type="arabicParenR"/>
                </a:pPr>
                <a:r>
                  <a:rPr lang="en-US" altLang="zh-CN" sz="2000" b="0" dirty="0"/>
                  <a:t>the fastest path </a:t>
                </a:r>
                <a14:m>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4</m:t>
                        </m:r>
                      </m:sub>
                    </m:sSub>
                    <m:r>
                      <a:rPr lang="en-US" altLang="zh-CN" sz="2000" b="0" i="1" smtClean="0">
                        <a:latin typeface="Cambria Math" panose="02040503050406030204" pitchFamily="18" charset="0"/>
                      </a:rPr>
                      <m:t>)</m:t>
                    </m:r>
                  </m:oMath>
                </a14:m>
                <a:r>
                  <a:rPr lang="en-US" altLang="zh-CN" sz="2000" b="0" dirty="0"/>
                  <a:t> with its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𝛾</m:t>
                        </m:r>
                      </m:e>
                      <m:sub>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3</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4</m:t>
                                </m:r>
                              </m:sub>
                            </m:sSub>
                          </m:e>
                        </m:d>
                      </m:sub>
                    </m:sSub>
                    <m:r>
                      <a:rPr lang="en-US" altLang="zh-CN" sz="2000" b="0" i="1" smtClean="0">
                        <a:latin typeface="Cambria Math" panose="02040503050406030204" pitchFamily="18" charset="0"/>
                      </a:rPr>
                      <m:t>=1.2</m:t>
                    </m:r>
                  </m:oMath>
                </a14:m>
                <a:endParaRPr lang="en-US" altLang="zh-CN" sz="2000" b="0" dirty="0"/>
              </a:p>
              <a:p>
                <a:pPr marL="457200" indent="-457200">
                  <a:buAutoNum type="arabicParenR"/>
                </a:pPr>
                <a:r>
                  <a:rPr lang="en-US" altLang="zh-CN" sz="2000" b="0" dirty="0"/>
                  <a:t>the path </a:t>
                </a:r>
                <a14:m>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a14:m>
                <a:r>
                  <a:rPr lang="en-US" altLang="zh-CN" sz="2000" b="0" dirty="0"/>
                  <a:t> since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𝛾</m:t>
                        </m:r>
                      </m:e>
                      <m: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ub>
                    </m:sSub>
                    <m:r>
                      <a:rPr lang="en-US" altLang="zh-CN" sz="2000" b="0" i="1" smtClean="0">
                        <a:latin typeface="Cambria Math" panose="02040503050406030204" pitchFamily="18" charset="0"/>
                      </a:rPr>
                      <m:t>=1.3≤</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𝛼</m:t>
                        </m:r>
                      </m:e>
                    </m:d>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𝛾</m:t>
                        </m:r>
                      </m:e>
                      <m: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4</m:t>
                                </m:r>
                              </m:sub>
                            </m:sSub>
                          </m:e>
                        </m:d>
                      </m:sub>
                    </m:sSub>
                    <m:r>
                      <a:rPr lang="en-US" altLang="zh-CN" sz="2000" b="0" i="1" smtClean="0">
                        <a:latin typeface="Cambria Math" panose="02040503050406030204" pitchFamily="18" charset="0"/>
                      </a:rPr>
                      <m:t>=1.2×1.1=1.32</m:t>
                    </m:r>
                  </m:oMath>
                </a14:m>
                <a:endParaRPr lang="en-US" altLang="zh-CN" sz="2000" b="0" dirty="0"/>
              </a:p>
            </p:txBody>
          </p:sp>
        </mc:Choice>
        <mc:Fallback xmlns="">
          <p:sp>
            <p:nvSpPr>
              <p:cNvPr id="10" name="TextBox 9">
                <a:extLst>
                  <a:ext uri="{FF2B5EF4-FFF2-40B4-BE49-F238E27FC236}">
                    <a16:creationId xmlns:a16="http://schemas.microsoft.com/office/drawing/2014/main" id="{6BEAEF64-266E-F555-4802-636285F35FCB}"/>
                  </a:ext>
                </a:extLst>
              </p:cNvPr>
              <p:cNvSpPr txBox="1">
                <a:spLocks noRot="1" noChangeAspect="1" noMove="1" noResize="1" noEditPoints="1" noAdjustHandles="1" noChangeArrowheads="1" noChangeShapeType="1" noTextEdit="1"/>
              </p:cNvSpPr>
              <p:nvPr/>
            </p:nvSpPr>
            <p:spPr>
              <a:xfrm>
                <a:off x="4773025" y="3822203"/>
                <a:ext cx="3839717" cy="2639762"/>
              </a:xfrm>
              <a:prstGeom prst="rect">
                <a:avLst/>
              </a:prstGeom>
              <a:blipFill>
                <a:blip r:embed="rId5"/>
                <a:stretch>
                  <a:fillRect l="-1582" t="-920"/>
                </a:stretch>
              </a:blipFill>
              <a:ln>
                <a:solidFill>
                  <a:schemeClr val="tx1"/>
                </a:solidFill>
              </a:ln>
            </p:spPr>
            <p:txBody>
              <a:bodyPr/>
              <a:lstStyle/>
              <a:p>
                <a:r>
                  <a:rPr lang="en-HK">
                    <a:noFill/>
                  </a:rPr>
                  <a:t> </a:t>
                </a:r>
              </a:p>
            </p:txBody>
          </p:sp>
        </mc:Fallback>
      </mc:AlternateContent>
      <p:grpSp>
        <p:nvGrpSpPr>
          <p:cNvPr id="11" name="组合 10">
            <a:extLst>
              <a:ext uri="{FF2B5EF4-FFF2-40B4-BE49-F238E27FC236}">
                <a16:creationId xmlns:a16="http://schemas.microsoft.com/office/drawing/2014/main" id="{5F972EA7-DBD0-DDBB-9EF7-2FEA9DBA929C}"/>
              </a:ext>
            </a:extLst>
          </p:cNvPr>
          <p:cNvGrpSpPr/>
          <p:nvPr/>
        </p:nvGrpSpPr>
        <p:grpSpPr>
          <a:xfrm>
            <a:off x="1424549" y="3714085"/>
            <a:ext cx="2946428" cy="2077796"/>
            <a:chOff x="2235172" y="129294"/>
            <a:chExt cx="3550538" cy="2503808"/>
          </a:xfrm>
        </p:grpSpPr>
        <p:grpSp>
          <p:nvGrpSpPr>
            <p:cNvPr id="12" name="组合 11">
              <a:extLst>
                <a:ext uri="{FF2B5EF4-FFF2-40B4-BE49-F238E27FC236}">
                  <a16:creationId xmlns:a16="http://schemas.microsoft.com/office/drawing/2014/main" id="{39DFEF39-C0B8-FCCA-984E-F55222F40C68}"/>
                </a:ext>
              </a:extLst>
            </p:cNvPr>
            <p:cNvGrpSpPr/>
            <p:nvPr/>
          </p:nvGrpSpPr>
          <p:grpSpPr>
            <a:xfrm>
              <a:off x="2235172" y="325688"/>
              <a:ext cx="532800" cy="533400"/>
              <a:chOff x="2796833" y="1500895"/>
              <a:chExt cx="532800" cy="533400"/>
            </a:xfrm>
          </p:grpSpPr>
          <p:sp>
            <p:nvSpPr>
              <p:cNvPr id="46" name="椭圆 45">
                <a:extLst>
                  <a:ext uri="{FF2B5EF4-FFF2-40B4-BE49-F238E27FC236}">
                    <a16:creationId xmlns:a16="http://schemas.microsoft.com/office/drawing/2014/main" id="{ACD0E5AA-8F0D-A119-20D7-250261C0057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D7C7034-F70A-19D2-6454-C6F80DD8DDAA}"/>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13" name="组合 12">
              <a:extLst>
                <a:ext uri="{FF2B5EF4-FFF2-40B4-BE49-F238E27FC236}">
                  <a16:creationId xmlns:a16="http://schemas.microsoft.com/office/drawing/2014/main" id="{E42F5A06-404C-D996-0410-E537ABE63F35}"/>
                </a:ext>
              </a:extLst>
            </p:cNvPr>
            <p:cNvGrpSpPr/>
            <p:nvPr/>
          </p:nvGrpSpPr>
          <p:grpSpPr>
            <a:xfrm>
              <a:off x="5211611" y="325688"/>
              <a:ext cx="532800" cy="533400"/>
              <a:chOff x="2796833" y="1500895"/>
              <a:chExt cx="532800" cy="533400"/>
            </a:xfrm>
          </p:grpSpPr>
          <p:sp>
            <p:nvSpPr>
              <p:cNvPr id="44" name="椭圆 43">
                <a:extLst>
                  <a:ext uri="{FF2B5EF4-FFF2-40B4-BE49-F238E27FC236}">
                    <a16:creationId xmlns:a16="http://schemas.microsoft.com/office/drawing/2014/main" id="{2FF75B64-B936-72A7-F07B-8DA14F468495}"/>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AF1AA70-74B0-C1E1-9227-722AC108CEA1}"/>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14" name="直接箭头连接符 13">
              <a:extLst>
                <a:ext uri="{FF2B5EF4-FFF2-40B4-BE49-F238E27FC236}">
                  <a16:creationId xmlns:a16="http://schemas.microsoft.com/office/drawing/2014/main" id="{D326B4FB-B251-9BB6-507A-C1D5B2246CE7}"/>
                </a:ext>
              </a:extLst>
            </p:cNvPr>
            <p:cNvCxnSpPr>
              <a:cxnSpLocks/>
              <a:stCxn id="46" idx="6"/>
              <a:endCxn id="44" idx="2"/>
            </p:cNvCxnSpPr>
            <p:nvPr/>
          </p:nvCxnSpPr>
          <p:spPr>
            <a:xfrm>
              <a:off x="2767972" y="592388"/>
              <a:ext cx="2443639" cy="0"/>
            </a:xfrm>
            <a:prstGeom prst="straightConnector1">
              <a:avLst/>
            </a:prstGeom>
            <a:ln w="38100">
              <a:solidFill>
                <a:srgbClr val="00206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567A0BF7-6229-B26C-EE02-44F96028CA0C}"/>
                </a:ext>
              </a:extLst>
            </p:cNvPr>
            <p:cNvGrpSpPr/>
            <p:nvPr/>
          </p:nvGrpSpPr>
          <p:grpSpPr>
            <a:xfrm>
              <a:off x="3102622" y="1223763"/>
              <a:ext cx="532800" cy="533400"/>
              <a:chOff x="2796833" y="1500895"/>
              <a:chExt cx="532800" cy="533400"/>
            </a:xfrm>
          </p:grpSpPr>
          <p:sp>
            <p:nvSpPr>
              <p:cNvPr id="42" name="椭圆 41">
                <a:extLst>
                  <a:ext uri="{FF2B5EF4-FFF2-40B4-BE49-F238E27FC236}">
                    <a16:creationId xmlns:a16="http://schemas.microsoft.com/office/drawing/2014/main" id="{CB2BC3D9-7B01-4AB9-71F5-ECB8B8C164EA}"/>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B7C66581-970A-4465-C395-43788F57088E}"/>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62BEA369-423A-469B-755C-8F0E1E0E49DD}"/>
                </a:ext>
              </a:extLst>
            </p:cNvPr>
            <p:cNvGrpSpPr/>
            <p:nvPr/>
          </p:nvGrpSpPr>
          <p:grpSpPr>
            <a:xfrm>
              <a:off x="4360965" y="1220731"/>
              <a:ext cx="532800" cy="533400"/>
              <a:chOff x="2796833" y="1500895"/>
              <a:chExt cx="532800" cy="533400"/>
            </a:xfrm>
          </p:grpSpPr>
          <p:sp>
            <p:nvSpPr>
              <p:cNvPr id="40" name="椭圆 39">
                <a:extLst>
                  <a:ext uri="{FF2B5EF4-FFF2-40B4-BE49-F238E27FC236}">
                    <a16:creationId xmlns:a16="http://schemas.microsoft.com/office/drawing/2014/main" id="{922A6F2A-0A1D-84BF-44F6-7D555661A68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81EB4AE-05BC-7E83-CA07-AE5F32622F9E}"/>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7" name="直接箭头连接符 16">
              <a:extLst>
                <a:ext uri="{FF2B5EF4-FFF2-40B4-BE49-F238E27FC236}">
                  <a16:creationId xmlns:a16="http://schemas.microsoft.com/office/drawing/2014/main" id="{15F7DBF5-6C0C-28E6-59AD-86491D9EBCCF}"/>
                </a:ext>
              </a:extLst>
            </p:cNvPr>
            <p:cNvCxnSpPr>
              <a:cxnSpLocks/>
              <a:stCxn id="46" idx="5"/>
              <a:endCxn id="42" idx="1"/>
            </p:cNvCxnSpPr>
            <p:nvPr/>
          </p:nvCxnSpPr>
          <p:spPr>
            <a:xfrm>
              <a:off x="2689945" y="780973"/>
              <a:ext cx="490704" cy="520905"/>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AD19DBEB-D5A3-8C4A-FEDA-0972B8A7BBB6}"/>
                </a:ext>
              </a:extLst>
            </p:cNvPr>
            <p:cNvCxnSpPr>
              <a:cxnSpLocks/>
              <a:stCxn id="40" idx="7"/>
              <a:endCxn id="44" idx="3"/>
            </p:cNvCxnSpPr>
            <p:nvPr/>
          </p:nvCxnSpPr>
          <p:spPr>
            <a:xfrm flipV="1">
              <a:off x="4815738" y="780973"/>
              <a:ext cx="473900" cy="517873"/>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E534860-BC94-3009-AF2E-FB94FA3F6041}"/>
                </a:ext>
              </a:extLst>
            </p:cNvPr>
            <p:cNvCxnSpPr>
              <a:cxnSpLocks/>
              <a:stCxn id="42" idx="6"/>
              <a:endCxn id="40" idx="2"/>
            </p:cNvCxnSpPr>
            <p:nvPr/>
          </p:nvCxnSpPr>
          <p:spPr>
            <a:xfrm flipV="1">
              <a:off x="3635422" y="1487431"/>
              <a:ext cx="725543" cy="3032"/>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3E3967CD-F607-F68D-9881-A5B26DA63D6D}"/>
                </a:ext>
              </a:extLst>
            </p:cNvPr>
            <p:cNvGrpSpPr/>
            <p:nvPr/>
          </p:nvGrpSpPr>
          <p:grpSpPr>
            <a:xfrm>
              <a:off x="2235172" y="2099702"/>
              <a:ext cx="532800" cy="533400"/>
              <a:chOff x="2796833" y="1500895"/>
              <a:chExt cx="532800" cy="533400"/>
            </a:xfrm>
          </p:grpSpPr>
          <p:sp>
            <p:nvSpPr>
              <p:cNvPr id="38" name="椭圆 37">
                <a:extLst>
                  <a:ext uri="{FF2B5EF4-FFF2-40B4-BE49-F238E27FC236}">
                    <a16:creationId xmlns:a16="http://schemas.microsoft.com/office/drawing/2014/main" id="{09FDE818-FA49-11D9-0580-DA0E1DB5985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2E6833F-F7A6-D796-CA4F-95475E1576C7}"/>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21" name="组合 20">
              <a:extLst>
                <a:ext uri="{FF2B5EF4-FFF2-40B4-BE49-F238E27FC236}">
                  <a16:creationId xmlns:a16="http://schemas.microsoft.com/office/drawing/2014/main" id="{0863D134-9AA7-2F7A-44D3-AD394DE2D8AA}"/>
                </a:ext>
              </a:extLst>
            </p:cNvPr>
            <p:cNvGrpSpPr/>
            <p:nvPr/>
          </p:nvGrpSpPr>
          <p:grpSpPr>
            <a:xfrm>
              <a:off x="5252910" y="2099702"/>
              <a:ext cx="532800" cy="533400"/>
              <a:chOff x="2760105" y="1500895"/>
              <a:chExt cx="532800" cy="533400"/>
            </a:xfrm>
          </p:grpSpPr>
          <p:sp>
            <p:nvSpPr>
              <p:cNvPr id="36" name="椭圆 35">
                <a:extLst>
                  <a:ext uri="{FF2B5EF4-FFF2-40B4-BE49-F238E27FC236}">
                    <a16:creationId xmlns:a16="http://schemas.microsoft.com/office/drawing/2014/main" id="{D393B7BF-5353-3D18-D237-2988C1A4E09B}"/>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4A3506-18F4-42AB-9AB2-BCCAC84A9B95}"/>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22" name="直接箭头连接符 21">
              <a:extLst>
                <a:ext uri="{FF2B5EF4-FFF2-40B4-BE49-F238E27FC236}">
                  <a16:creationId xmlns:a16="http://schemas.microsoft.com/office/drawing/2014/main" id="{FFD41AAD-B512-5433-033F-5D01691E8BDC}"/>
                </a:ext>
              </a:extLst>
            </p:cNvPr>
            <p:cNvCxnSpPr>
              <a:cxnSpLocks/>
              <a:stCxn id="40" idx="5"/>
              <a:endCxn id="36"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9B075D3-564E-7ADB-E361-ECB63C6DDD8E}"/>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8527274-C8E8-C6F4-A9EC-902CA87C4229}"/>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069BC86-90EA-0EF1-1F3B-613C185FC04D}"/>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DFB3A30-58E3-949E-24D1-936F7F98E217}"/>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1D08ACE-B412-E4F5-1D53-FC59ADB0184E}"/>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2B349E06-79FC-034C-AF6C-3AA2A3FB8E16}"/>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0AC4FB5-C9E1-EB46-1D89-172C1F757A0C}"/>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F5D0CB5-A259-9D47-0306-BFF5F6D3ED42}"/>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DE8ED03-D1F2-3144-D28E-ABF944E28C87}"/>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F67C88F-679B-4F96-C25E-555A3561D4BB}"/>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44FBE31-1FB1-11B5-5DC3-192B994EBF8D}"/>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68084F3A-9261-EDA1-3B02-4BAFCA3EE533}"/>
                </a:ext>
              </a:extLst>
            </p:cNvPr>
            <p:cNvCxnSpPr>
              <a:cxnSpLocks/>
              <a:stCxn id="38" idx="7"/>
              <a:endCxn id="42"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9C229B0F-FB19-7468-E7DE-D79C454B0A8E}"/>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cxnSp>
        <p:nvCxnSpPr>
          <p:cNvPr id="5" name="直接箭头连接符 4">
            <a:extLst>
              <a:ext uri="{FF2B5EF4-FFF2-40B4-BE49-F238E27FC236}">
                <a16:creationId xmlns:a16="http://schemas.microsoft.com/office/drawing/2014/main" id="{A7A5C5E5-3702-ECCB-1711-F7DF44F59643}"/>
              </a:ext>
            </a:extLst>
          </p:cNvPr>
          <p:cNvCxnSpPr>
            <a:cxnSpLocks/>
            <a:endCxn id="30" idx="2"/>
          </p:cNvCxnSpPr>
          <p:nvPr/>
        </p:nvCxnSpPr>
        <p:spPr>
          <a:xfrm flipH="1" flipV="1">
            <a:off x="2143539" y="4514000"/>
            <a:ext cx="3172656" cy="443487"/>
          </a:xfrm>
          <a:prstGeom prst="straightConnector1">
            <a:avLst/>
          </a:prstGeom>
          <a:ln w="31750">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6BD5874E-8891-3BEE-8630-4E2561305A0D}"/>
              </a:ext>
            </a:extLst>
          </p:cNvPr>
          <p:cNvCxnSpPr>
            <a:cxnSpLocks/>
          </p:cNvCxnSpPr>
          <p:nvPr/>
        </p:nvCxnSpPr>
        <p:spPr>
          <a:xfrm flipH="1" flipV="1">
            <a:off x="2303015" y="4113356"/>
            <a:ext cx="3013180" cy="1488226"/>
          </a:xfrm>
          <a:prstGeom prst="straightConnector1">
            <a:avLst/>
          </a:prstGeom>
          <a:ln w="31750">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7904887"/>
      </p:ext>
    </p:extLst>
  </p:cSld>
  <p:clrMapOvr>
    <a:masterClrMapping/>
  </p:clrMapOvr>
  <mc:AlternateContent xmlns:mc="http://schemas.openxmlformats.org/markup-compatibility/2006" xmlns:p14="http://schemas.microsoft.com/office/powerpoint/2010/main">
    <mc:Choice Requires="p14">
      <p:transition spd="slow" p14:dur="2000" advTm="49608"/>
    </mc:Choice>
    <mc:Fallback xmlns="">
      <p:transition spd="slow" advTm="49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sz="3600" dirty="0"/>
              <a:t>Definition: time step &amp; edge-step pair</a:t>
            </a:r>
            <a:endParaRPr lang="zh-CN" altLang="en-US" sz="36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800" dirty="0"/>
                  <a:t>We focus</a:t>
                </a:r>
                <a:r>
                  <a:rPr lang="en-HK" altLang="zh-CN" sz="2800" dirty="0"/>
                  <a:t> on</a:t>
                </a:r>
                <a:r>
                  <a:rPr lang="en-US" altLang="zh-CN" sz="2800" dirty="0"/>
                  <a:t> the traffic status at time </a:t>
                </a:r>
                <a14:m>
                  <m:oMath xmlns:m="http://schemas.openxmlformats.org/officeDocument/2006/math">
                    <m:r>
                      <a:rPr lang="en-US" altLang="zh-CN" sz="2800" i="1" dirty="0" smtClean="0">
                        <a:latin typeface="Cambria Math" panose="02040503050406030204" pitchFamily="18" charset="0"/>
                      </a:rPr>
                      <m:t>𝑡</m:t>
                    </m:r>
                    <m:r>
                      <a:rPr lang="en-US" altLang="zh-CN" sz="2800" i="1" dirty="0" smtClean="0">
                        <a:latin typeface="Cambria Math" panose="02040503050406030204" pitchFamily="18" charset="0"/>
                      </a:rPr>
                      <m:t>=0,1,…</m:t>
                    </m:r>
                  </m:oMath>
                </a14:m>
                <a:r>
                  <a:rPr lang="en-US" altLang="zh-CN" sz="2800" dirty="0"/>
                  <a:t>, called </a:t>
                </a:r>
                <a:r>
                  <a:rPr lang="en-US" altLang="zh-CN" sz="2800" b="1" dirty="0"/>
                  <a:t>time steps</a:t>
                </a:r>
                <a:r>
                  <a:rPr lang="en-US" altLang="zh-CN" sz="2800" dirty="0"/>
                  <a:t>, denoted by </a:t>
                </a:r>
                <a14:m>
                  <m:oMath xmlns:m="http://schemas.openxmlformats.org/officeDocument/2006/math">
                    <m:r>
                      <a:rPr lang="en-US" altLang="zh-CN" sz="2800" b="0" i="1" smtClean="0">
                        <a:latin typeface="Cambria Math" panose="02040503050406030204" pitchFamily="18" charset="0"/>
                      </a:rPr>
                      <m:t>𝜏</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ℕ</m:t>
                    </m:r>
                  </m:oMath>
                </a14:m>
                <a:endParaRPr lang="en-US" altLang="zh-CN" dirty="0"/>
              </a:p>
              <a:p>
                <a:endParaRPr lang="en-US" altLang="zh-CN" dirty="0"/>
              </a:p>
              <a:p>
                <a:endParaRPr lang="en-US" altLang="zh-CN" dirty="0"/>
              </a:p>
              <a:p>
                <a:endParaRPr lang="en-US" altLang="zh-CN" dirty="0"/>
              </a:p>
              <a:p>
                <a:r>
                  <a:rPr lang="en-US" altLang="zh-CN" sz="2800" dirty="0"/>
                  <a:t>We monitor the traffic status by considering the </a:t>
                </a:r>
                <a:r>
                  <a:rPr lang="en-US" altLang="zh-CN" sz="2800" b="1" dirty="0"/>
                  <a:t>edge-step pair</a:t>
                </a:r>
                <a:r>
                  <a:rPr lang="en-US" altLang="zh-CN" sz="2800" dirty="0"/>
                  <a:t> </a:t>
                </a:r>
                <a14:m>
                  <m:oMath xmlns:m="http://schemas.openxmlformats.org/officeDocument/2006/math">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𝑒</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𝜏</m:t>
                    </m:r>
                    <m:r>
                      <a:rPr lang="en-US" altLang="zh-CN" sz="2800" b="0" i="1" smtClean="0">
                        <a:latin typeface="Cambria Math" panose="02040503050406030204" pitchFamily="18" charset="0"/>
                      </a:rPr>
                      <m:t>)</m:t>
                    </m:r>
                  </m:oMath>
                </a14:m>
                <a:r>
                  <a:rPr lang="en-US" altLang="zh-CN" sz="2800" dirty="0"/>
                  <a:t> for </a:t>
                </a:r>
                <a14:m>
                  <m:oMath xmlns:m="http://schemas.openxmlformats.org/officeDocument/2006/math">
                    <m:r>
                      <a:rPr lang="en-US" altLang="zh-CN" sz="2800" b="0" i="1" smtClean="0">
                        <a:latin typeface="Cambria Math" panose="02040503050406030204" pitchFamily="18" charset="0"/>
                      </a:rPr>
                      <m:t>𝑒</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𝐸</m:t>
                    </m:r>
                  </m:oMath>
                </a14:m>
                <a:r>
                  <a:rPr lang="en-US" altLang="zh-CN" sz="2800" dirty="0"/>
                  <a:t> and </a:t>
                </a:r>
                <a14:m>
                  <m:oMath xmlns:m="http://schemas.openxmlformats.org/officeDocument/2006/math">
                    <m:r>
                      <a:rPr lang="en-US" altLang="zh-CN" sz="2800" b="0" i="1" smtClean="0">
                        <a:latin typeface="Cambria Math" panose="02040503050406030204" pitchFamily="18" charset="0"/>
                      </a:rPr>
                      <m:t>𝜏</m:t>
                    </m:r>
                    <m:r>
                      <a:rPr lang="en-US" altLang="zh-CN" sz="2800" b="0" i="1" smtClean="0">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ℕ</m:t>
                    </m:r>
                  </m:oMath>
                </a14:m>
                <a:endParaRPr lang="en-US" altLang="zh-CN" sz="2800" dirty="0"/>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blipFill>
                <a:blip r:embed="rId4"/>
                <a:stretch>
                  <a:fillRect l="-392" t="-1622"/>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14</a:t>
            </a:fld>
            <a:endParaRPr lang="zh-CN" altLang="en-US"/>
          </a:p>
        </p:txBody>
      </p:sp>
      <p:grpSp>
        <p:nvGrpSpPr>
          <p:cNvPr id="5" name="组合 4">
            <a:extLst>
              <a:ext uri="{FF2B5EF4-FFF2-40B4-BE49-F238E27FC236}">
                <a16:creationId xmlns:a16="http://schemas.microsoft.com/office/drawing/2014/main" id="{515F79A4-FDFC-88BB-3C49-5F43C4545AC3}"/>
              </a:ext>
            </a:extLst>
          </p:cNvPr>
          <p:cNvGrpSpPr/>
          <p:nvPr/>
        </p:nvGrpSpPr>
        <p:grpSpPr>
          <a:xfrm>
            <a:off x="1482252" y="3445748"/>
            <a:ext cx="6555154" cy="941887"/>
            <a:chOff x="1482252" y="3445748"/>
            <a:chExt cx="6555154" cy="941887"/>
          </a:xfrm>
        </p:grpSpPr>
        <p:cxnSp>
          <p:nvCxnSpPr>
            <p:cNvPr id="9" name="直接箭头连接符 8">
              <a:extLst>
                <a:ext uri="{FF2B5EF4-FFF2-40B4-BE49-F238E27FC236}">
                  <a16:creationId xmlns:a16="http://schemas.microsoft.com/office/drawing/2014/main" id="{860C69CA-5EDB-F32B-55CD-EFB62FE30F1A}"/>
                </a:ext>
              </a:extLst>
            </p:cNvPr>
            <p:cNvCxnSpPr/>
            <p:nvPr/>
          </p:nvCxnSpPr>
          <p:spPr bwMode="auto">
            <a:xfrm>
              <a:off x="1763486" y="4022263"/>
              <a:ext cx="6128657" cy="0"/>
            </a:xfrm>
            <a:prstGeom prst="straightConnector1">
              <a:avLst/>
            </a:prstGeom>
            <a:solidFill>
              <a:schemeClr val="accent1"/>
            </a:solidFill>
            <a:ln w="38100" cap="flat" cmpd="sng" algn="ctr">
              <a:solidFill>
                <a:schemeClr val="tx1"/>
              </a:solidFill>
              <a:prstDash val="solid"/>
              <a:round/>
              <a:headEnd type="none" w="med" len="med"/>
              <a:tailEnd type="stealth"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AB39A04-1B8D-063E-9E64-DFDFCF1A64FE}"/>
                    </a:ext>
                  </a:extLst>
                </p:cNvPr>
                <p:cNvSpPr txBox="1"/>
                <p:nvPr/>
              </p:nvSpPr>
              <p:spPr>
                <a:xfrm>
                  <a:off x="7292522" y="4110636"/>
                  <a:ext cx="7448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Time</m:t>
                        </m:r>
                        <m:r>
                          <a:rPr lang="en-US" altLang="zh-CN" b="0" i="1" smtClean="0">
                            <a:latin typeface="Cambria Math" panose="02040503050406030204" pitchFamily="18" charset="0"/>
                          </a:rPr>
                          <m:t> </m:t>
                        </m:r>
                        <m:r>
                          <a:rPr lang="en-US" altLang="zh-CN" b="0" i="1" smtClean="0">
                            <a:latin typeface="Cambria Math" panose="02040503050406030204" pitchFamily="18" charset="0"/>
                          </a:rPr>
                          <m:t>𝑡</m:t>
                        </m:r>
                      </m:oMath>
                    </m:oMathPara>
                  </a14:m>
                  <a:endParaRPr lang="zh-CN" altLang="en-US" dirty="0"/>
                </a:p>
              </p:txBody>
            </p:sp>
          </mc:Choice>
          <mc:Fallback xmlns="">
            <p:sp>
              <p:nvSpPr>
                <p:cNvPr id="10" name="文本框 9">
                  <a:extLst>
                    <a:ext uri="{FF2B5EF4-FFF2-40B4-BE49-F238E27FC236}">
                      <a16:creationId xmlns:a16="http://schemas.microsoft.com/office/drawing/2014/main" id="{5AB39A04-1B8D-063E-9E64-DFDFCF1A64FE}"/>
                    </a:ext>
                  </a:extLst>
                </p:cNvPr>
                <p:cNvSpPr txBox="1">
                  <a:spLocks noRot="1" noChangeAspect="1" noMove="1" noResize="1" noEditPoints="1" noAdjustHandles="1" noChangeArrowheads="1" noChangeShapeType="1" noTextEdit="1"/>
                </p:cNvSpPr>
                <p:nvPr/>
              </p:nvSpPr>
              <p:spPr>
                <a:xfrm>
                  <a:off x="7292522" y="4110636"/>
                  <a:ext cx="744884" cy="276999"/>
                </a:xfrm>
                <a:prstGeom prst="rect">
                  <a:avLst/>
                </a:prstGeom>
                <a:blipFill>
                  <a:blip r:embed="rId5"/>
                  <a:stretch>
                    <a:fillRect l="-4098" r="-4098" b="-10870"/>
                  </a:stretch>
                </a:blipFill>
              </p:spPr>
              <p:txBody>
                <a:bodyPr/>
                <a:lstStyle/>
                <a:p>
                  <a:r>
                    <a:rPr lang="zh-CN" altLang="en-US">
                      <a:noFill/>
                    </a:rPr>
                    <a:t> </a:t>
                  </a:r>
                </a:p>
              </p:txBody>
            </p:sp>
          </mc:Fallback>
        </mc:AlternateContent>
        <p:cxnSp>
          <p:nvCxnSpPr>
            <p:cNvPr id="49" name="直接连接符 48">
              <a:extLst>
                <a:ext uri="{FF2B5EF4-FFF2-40B4-BE49-F238E27FC236}">
                  <a16:creationId xmlns:a16="http://schemas.microsoft.com/office/drawing/2014/main" id="{CE11A75A-2F4F-B341-DC53-07A9487E7F4F}"/>
                </a:ext>
              </a:extLst>
            </p:cNvPr>
            <p:cNvCxnSpPr/>
            <p:nvPr/>
          </p:nvCxnSpPr>
          <p:spPr bwMode="auto">
            <a:xfrm>
              <a:off x="1781629" y="3868049"/>
              <a:ext cx="0" cy="157843"/>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连接符 49">
              <a:extLst>
                <a:ext uri="{FF2B5EF4-FFF2-40B4-BE49-F238E27FC236}">
                  <a16:creationId xmlns:a16="http://schemas.microsoft.com/office/drawing/2014/main" id="{813124A0-A3D9-048D-307E-765F483A06DC}"/>
                </a:ext>
              </a:extLst>
            </p:cNvPr>
            <p:cNvCxnSpPr/>
            <p:nvPr/>
          </p:nvCxnSpPr>
          <p:spPr bwMode="auto">
            <a:xfrm>
              <a:off x="2794000" y="3854442"/>
              <a:ext cx="0" cy="157843"/>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a:extLst>
                <a:ext uri="{FF2B5EF4-FFF2-40B4-BE49-F238E27FC236}">
                  <a16:creationId xmlns:a16="http://schemas.microsoft.com/office/drawing/2014/main" id="{C78207E5-C194-6DC9-0FC9-C3D61F426360}"/>
                </a:ext>
              </a:extLst>
            </p:cNvPr>
            <p:cNvCxnSpPr/>
            <p:nvPr/>
          </p:nvCxnSpPr>
          <p:spPr bwMode="auto">
            <a:xfrm>
              <a:off x="3802744" y="3850812"/>
              <a:ext cx="0" cy="157843"/>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连接符 55">
              <a:extLst>
                <a:ext uri="{FF2B5EF4-FFF2-40B4-BE49-F238E27FC236}">
                  <a16:creationId xmlns:a16="http://schemas.microsoft.com/office/drawing/2014/main" id="{BB38D006-6138-6950-4F69-534C504AB6B9}"/>
                </a:ext>
              </a:extLst>
            </p:cNvPr>
            <p:cNvCxnSpPr/>
            <p:nvPr/>
          </p:nvCxnSpPr>
          <p:spPr bwMode="auto">
            <a:xfrm>
              <a:off x="4815114" y="3858974"/>
              <a:ext cx="0" cy="157843"/>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CCAA1C41-4EC8-A15D-115D-05F76B1E1863}"/>
                    </a:ext>
                  </a:extLst>
                </p:cNvPr>
                <p:cNvSpPr txBox="1"/>
                <p:nvPr/>
              </p:nvSpPr>
              <p:spPr>
                <a:xfrm>
                  <a:off x="1482252" y="4039500"/>
                  <a:ext cx="5987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r>
                          <a:rPr lang="en-US" altLang="zh-CN" b="0" i="1" smtClean="0">
                            <a:latin typeface="Cambria Math" panose="02040503050406030204" pitchFamily="18" charset="0"/>
                          </a:rPr>
                          <m:t>=0</m:t>
                        </m:r>
                      </m:oMath>
                    </m:oMathPara>
                  </a14:m>
                  <a:endParaRPr lang="zh-CN" altLang="en-US" dirty="0"/>
                </a:p>
              </p:txBody>
            </p:sp>
          </mc:Choice>
          <mc:Fallback xmlns="">
            <p:sp>
              <p:nvSpPr>
                <p:cNvPr id="57" name="文本框 56">
                  <a:extLst>
                    <a:ext uri="{FF2B5EF4-FFF2-40B4-BE49-F238E27FC236}">
                      <a16:creationId xmlns:a16="http://schemas.microsoft.com/office/drawing/2014/main" id="{CCAA1C41-4EC8-A15D-115D-05F76B1E1863}"/>
                    </a:ext>
                  </a:extLst>
                </p:cNvPr>
                <p:cNvSpPr txBox="1">
                  <a:spLocks noRot="1" noChangeAspect="1" noMove="1" noResize="1" noEditPoints="1" noAdjustHandles="1" noChangeArrowheads="1" noChangeShapeType="1" noTextEdit="1"/>
                </p:cNvSpPr>
                <p:nvPr/>
              </p:nvSpPr>
              <p:spPr>
                <a:xfrm>
                  <a:off x="1482252" y="4039500"/>
                  <a:ext cx="598754" cy="276999"/>
                </a:xfrm>
                <a:prstGeom prst="rect">
                  <a:avLst/>
                </a:prstGeom>
                <a:blipFill>
                  <a:blip r:embed="rId6"/>
                  <a:stretch>
                    <a:fillRect l="-6122" r="-8163"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532D6CFB-59D2-4F0F-694F-1FCBA9E4C762}"/>
                    </a:ext>
                  </a:extLst>
                </p:cNvPr>
                <p:cNvSpPr txBox="1"/>
                <p:nvPr/>
              </p:nvSpPr>
              <p:spPr>
                <a:xfrm>
                  <a:off x="1482252" y="3445748"/>
                  <a:ext cx="612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𝜏</m:t>
                        </m:r>
                        <m:r>
                          <a:rPr lang="en-US" altLang="zh-CN" b="0" i="1" smtClean="0">
                            <a:latin typeface="Cambria Math" panose="02040503050406030204" pitchFamily="18" charset="0"/>
                          </a:rPr>
                          <m:t>=0</m:t>
                        </m:r>
                      </m:oMath>
                    </m:oMathPara>
                  </a14:m>
                  <a:endParaRPr lang="zh-CN" altLang="en-US" dirty="0"/>
                </a:p>
              </p:txBody>
            </p:sp>
          </mc:Choice>
          <mc:Fallback xmlns="">
            <p:sp>
              <p:nvSpPr>
                <p:cNvPr id="58" name="文本框 57">
                  <a:extLst>
                    <a:ext uri="{FF2B5EF4-FFF2-40B4-BE49-F238E27FC236}">
                      <a16:creationId xmlns:a16="http://schemas.microsoft.com/office/drawing/2014/main" id="{532D6CFB-59D2-4F0F-694F-1FCBA9E4C762}"/>
                    </a:ext>
                  </a:extLst>
                </p:cNvPr>
                <p:cNvSpPr txBox="1">
                  <a:spLocks noRot="1" noChangeAspect="1" noMove="1" noResize="1" noEditPoints="1" noAdjustHandles="1" noChangeArrowheads="1" noChangeShapeType="1" noTextEdit="1"/>
                </p:cNvSpPr>
                <p:nvPr/>
              </p:nvSpPr>
              <p:spPr>
                <a:xfrm>
                  <a:off x="1482252" y="3445748"/>
                  <a:ext cx="612475" cy="276999"/>
                </a:xfrm>
                <a:prstGeom prst="rect">
                  <a:avLst/>
                </a:prstGeom>
                <a:blipFill>
                  <a:blip r:embed="rId7"/>
                  <a:stretch>
                    <a:fillRect l="-3960" r="-6931" b="-10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9B80EC1-D638-3E68-F734-F73F07A357EF}"/>
                    </a:ext>
                  </a:extLst>
                </p:cNvPr>
                <p:cNvSpPr txBox="1"/>
                <p:nvPr/>
              </p:nvSpPr>
              <p:spPr>
                <a:xfrm>
                  <a:off x="2998994" y="4030514"/>
                  <a:ext cx="7750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r>
                          <a:rPr lang="en-US" altLang="zh-CN" b="0" i="1" smtClean="0">
                            <a:latin typeface="Cambria Math" panose="02040503050406030204" pitchFamily="18" charset="0"/>
                          </a:rPr>
                          <m:t>=1.5</m:t>
                        </m:r>
                      </m:oMath>
                    </m:oMathPara>
                  </a14:m>
                  <a:endParaRPr lang="zh-CN" altLang="en-US" dirty="0"/>
                </a:p>
              </p:txBody>
            </p:sp>
          </mc:Choice>
          <mc:Fallback xmlns="">
            <p:sp>
              <p:nvSpPr>
                <p:cNvPr id="59" name="文本框 58">
                  <a:extLst>
                    <a:ext uri="{FF2B5EF4-FFF2-40B4-BE49-F238E27FC236}">
                      <a16:creationId xmlns:a16="http://schemas.microsoft.com/office/drawing/2014/main" id="{C9B80EC1-D638-3E68-F734-F73F07A357EF}"/>
                    </a:ext>
                  </a:extLst>
                </p:cNvPr>
                <p:cNvSpPr txBox="1">
                  <a:spLocks noRot="1" noChangeAspect="1" noMove="1" noResize="1" noEditPoints="1" noAdjustHandles="1" noChangeArrowheads="1" noChangeShapeType="1" noTextEdit="1"/>
                </p:cNvSpPr>
                <p:nvPr/>
              </p:nvSpPr>
              <p:spPr>
                <a:xfrm>
                  <a:off x="2998994" y="4030514"/>
                  <a:ext cx="775084" cy="276999"/>
                </a:xfrm>
                <a:prstGeom prst="rect">
                  <a:avLst/>
                </a:prstGeom>
                <a:blipFill>
                  <a:blip r:embed="rId8"/>
                  <a:stretch>
                    <a:fillRect l="-5512" r="-6299" b="-10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8F7E0F24-C278-A05D-11D7-58E4C8E651C8}"/>
                    </a:ext>
                  </a:extLst>
                </p:cNvPr>
                <p:cNvSpPr txBox="1"/>
                <p:nvPr/>
              </p:nvSpPr>
              <p:spPr>
                <a:xfrm>
                  <a:off x="2487762" y="3447857"/>
                  <a:ext cx="612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𝜏</m:t>
                        </m:r>
                        <m:r>
                          <a:rPr lang="en-US" altLang="zh-CN" b="0" i="1" smtClean="0">
                            <a:latin typeface="Cambria Math" panose="02040503050406030204" pitchFamily="18" charset="0"/>
                          </a:rPr>
                          <m:t>=1</m:t>
                        </m:r>
                      </m:oMath>
                    </m:oMathPara>
                  </a14:m>
                  <a:endParaRPr lang="zh-CN" altLang="en-US" dirty="0"/>
                </a:p>
              </p:txBody>
            </p:sp>
          </mc:Choice>
          <mc:Fallback xmlns="">
            <p:sp>
              <p:nvSpPr>
                <p:cNvPr id="60" name="文本框 59">
                  <a:extLst>
                    <a:ext uri="{FF2B5EF4-FFF2-40B4-BE49-F238E27FC236}">
                      <a16:creationId xmlns:a16="http://schemas.microsoft.com/office/drawing/2014/main" id="{8F7E0F24-C278-A05D-11D7-58E4C8E651C8}"/>
                    </a:ext>
                  </a:extLst>
                </p:cNvPr>
                <p:cNvSpPr txBox="1">
                  <a:spLocks noRot="1" noChangeAspect="1" noMove="1" noResize="1" noEditPoints="1" noAdjustHandles="1" noChangeArrowheads="1" noChangeShapeType="1" noTextEdit="1"/>
                </p:cNvSpPr>
                <p:nvPr/>
              </p:nvSpPr>
              <p:spPr>
                <a:xfrm>
                  <a:off x="2487762" y="3447857"/>
                  <a:ext cx="612475" cy="276999"/>
                </a:xfrm>
                <a:prstGeom prst="rect">
                  <a:avLst/>
                </a:prstGeom>
                <a:blipFill>
                  <a:blip r:embed="rId9"/>
                  <a:stretch>
                    <a:fillRect l="-3960" r="-6931" b="-11111"/>
                  </a:stretch>
                </a:blipFill>
              </p:spPr>
              <p:txBody>
                <a:bodyPr/>
                <a:lstStyle/>
                <a:p>
                  <a:r>
                    <a:rPr lang="zh-CN" altLang="en-US">
                      <a:noFill/>
                    </a:rPr>
                    <a:t> </a:t>
                  </a:r>
                </a:p>
              </p:txBody>
            </p:sp>
          </mc:Fallback>
        </mc:AlternateContent>
        <p:cxnSp>
          <p:nvCxnSpPr>
            <p:cNvPr id="63" name="直接连接符 62">
              <a:extLst>
                <a:ext uri="{FF2B5EF4-FFF2-40B4-BE49-F238E27FC236}">
                  <a16:creationId xmlns:a16="http://schemas.microsoft.com/office/drawing/2014/main" id="{06CD7F24-C34C-5882-554B-E9C82F64B3F1}"/>
                </a:ext>
              </a:extLst>
            </p:cNvPr>
            <p:cNvCxnSpPr/>
            <p:nvPr/>
          </p:nvCxnSpPr>
          <p:spPr bwMode="auto">
            <a:xfrm>
              <a:off x="3312887" y="3881657"/>
              <a:ext cx="0" cy="157843"/>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9B474E39-12DD-5D76-6E92-802F4B0E8EC4}"/>
                    </a:ext>
                  </a:extLst>
                </p:cNvPr>
                <p:cNvSpPr txBox="1"/>
                <p:nvPr/>
              </p:nvSpPr>
              <p:spPr>
                <a:xfrm>
                  <a:off x="5753661" y="3660896"/>
                  <a:ext cx="4568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64" name="文本框 63">
                  <a:extLst>
                    <a:ext uri="{FF2B5EF4-FFF2-40B4-BE49-F238E27FC236}">
                      <a16:creationId xmlns:a16="http://schemas.microsoft.com/office/drawing/2014/main" id="{9B474E39-12DD-5D76-6E92-802F4B0E8EC4}"/>
                    </a:ext>
                  </a:extLst>
                </p:cNvPr>
                <p:cNvSpPr txBox="1">
                  <a:spLocks noRot="1" noChangeAspect="1" noMove="1" noResize="1" noEditPoints="1" noAdjustHandles="1" noChangeArrowheads="1" noChangeShapeType="1" noTextEdit="1"/>
                </p:cNvSpPr>
                <p:nvPr/>
              </p:nvSpPr>
              <p:spPr>
                <a:xfrm>
                  <a:off x="5753661" y="3660896"/>
                  <a:ext cx="456856" cy="27699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C8B1B707-C1D7-2525-B13C-F1B45014947A}"/>
                    </a:ext>
                  </a:extLst>
                </p:cNvPr>
                <p:cNvSpPr txBox="1"/>
                <p:nvPr/>
              </p:nvSpPr>
              <p:spPr>
                <a:xfrm>
                  <a:off x="3546061" y="3447857"/>
                  <a:ext cx="612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𝜏</m:t>
                        </m:r>
                        <m:r>
                          <a:rPr lang="en-US" altLang="zh-CN" b="0" i="1" smtClean="0">
                            <a:latin typeface="Cambria Math" panose="02040503050406030204" pitchFamily="18" charset="0"/>
                          </a:rPr>
                          <m:t>=2</m:t>
                        </m:r>
                      </m:oMath>
                    </m:oMathPara>
                  </a14:m>
                  <a:endParaRPr lang="zh-CN" altLang="en-US" dirty="0"/>
                </a:p>
              </p:txBody>
            </p:sp>
          </mc:Choice>
          <mc:Fallback xmlns="">
            <p:sp>
              <p:nvSpPr>
                <p:cNvPr id="65" name="文本框 64">
                  <a:extLst>
                    <a:ext uri="{FF2B5EF4-FFF2-40B4-BE49-F238E27FC236}">
                      <a16:creationId xmlns:a16="http://schemas.microsoft.com/office/drawing/2014/main" id="{C8B1B707-C1D7-2525-B13C-F1B45014947A}"/>
                    </a:ext>
                  </a:extLst>
                </p:cNvPr>
                <p:cNvSpPr txBox="1">
                  <a:spLocks noRot="1" noChangeAspect="1" noMove="1" noResize="1" noEditPoints="1" noAdjustHandles="1" noChangeArrowheads="1" noChangeShapeType="1" noTextEdit="1"/>
                </p:cNvSpPr>
                <p:nvPr/>
              </p:nvSpPr>
              <p:spPr>
                <a:xfrm>
                  <a:off x="3546061" y="3447857"/>
                  <a:ext cx="612475" cy="276999"/>
                </a:xfrm>
                <a:prstGeom prst="rect">
                  <a:avLst/>
                </a:prstGeom>
                <a:blipFill>
                  <a:blip r:embed="rId11"/>
                  <a:stretch>
                    <a:fillRect l="-4000" r="-7000" b="-11111"/>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 name="AutoShape 5">
                <a:extLst>
                  <a:ext uri="{FF2B5EF4-FFF2-40B4-BE49-F238E27FC236}">
                    <a16:creationId xmlns:a16="http://schemas.microsoft.com/office/drawing/2014/main" id="{D2B0F827-E54B-F7C3-19B2-36EB33B3B441}"/>
                  </a:ext>
                </a:extLst>
              </p:cNvPr>
              <p:cNvSpPr>
                <a:spLocks noChangeArrowheads="1"/>
              </p:cNvSpPr>
              <p:nvPr/>
            </p:nvSpPr>
            <p:spPr bwMode="auto">
              <a:xfrm>
                <a:off x="4877302" y="2992804"/>
                <a:ext cx="4066672" cy="668092"/>
              </a:xfrm>
              <a:prstGeom prst="wedgeRoundRectCallout">
                <a:avLst>
                  <a:gd name="adj1" fmla="val -86744"/>
                  <a:gd name="adj2" fmla="val 84269"/>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r>
                  <a:rPr kumimoji="0" lang="en-US" altLang="zh-TW" sz="1800" dirty="0"/>
                  <a:t>Ignore the fluctuating status between steps (e.g., </a:t>
                </a:r>
                <a14:m>
                  <m:oMath xmlns:m="http://schemas.openxmlformats.org/officeDocument/2006/math">
                    <m:r>
                      <a:rPr kumimoji="0" lang="en-HK" altLang="zh-TW" sz="1800" b="0" i="1" smtClean="0">
                        <a:latin typeface="Cambria Math" panose="02040503050406030204" pitchFamily="18" charset="0"/>
                      </a:rPr>
                      <m:t>𝑡</m:t>
                    </m:r>
                    <m:r>
                      <a:rPr kumimoji="0" lang="en-HK" altLang="zh-TW" sz="1800" b="0" i="1" smtClean="0">
                        <a:latin typeface="Cambria Math" panose="02040503050406030204" pitchFamily="18" charset="0"/>
                      </a:rPr>
                      <m:t>=0.15, 0.26, 1.5…∉</m:t>
                    </m:r>
                    <m:r>
                      <a:rPr lang="en-US" altLang="zh-CN" sz="1800" i="1">
                        <a:latin typeface="Cambria Math" panose="02040503050406030204" pitchFamily="18" charset="0"/>
                        <a:ea typeface="Cambria Math" panose="02040503050406030204" pitchFamily="18" charset="0"/>
                      </a:rPr>
                      <m:t>ℕ</m:t>
                    </m:r>
                  </m:oMath>
                </a14:m>
                <a:r>
                  <a:rPr kumimoji="0" lang="en-US" altLang="zh-TW" sz="1800" dirty="0"/>
                  <a:t>)</a:t>
                </a:r>
              </a:p>
            </p:txBody>
          </p:sp>
        </mc:Choice>
        <mc:Fallback xmlns="">
          <p:sp>
            <p:nvSpPr>
              <p:cNvPr id="6" name="AutoShape 5">
                <a:extLst>
                  <a:ext uri="{FF2B5EF4-FFF2-40B4-BE49-F238E27FC236}">
                    <a16:creationId xmlns:a16="http://schemas.microsoft.com/office/drawing/2014/main" id="{D2B0F827-E54B-F7C3-19B2-36EB33B3B441}"/>
                  </a:ext>
                </a:extLst>
              </p:cNvPr>
              <p:cNvSpPr>
                <a:spLocks noRot="1" noChangeAspect="1" noMove="1" noResize="1" noEditPoints="1" noAdjustHandles="1" noChangeArrowheads="1" noChangeShapeType="1" noTextEdit="1"/>
              </p:cNvSpPr>
              <p:nvPr/>
            </p:nvSpPr>
            <p:spPr bwMode="auto">
              <a:xfrm>
                <a:off x="4877302" y="2992804"/>
                <a:ext cx="4066672" cy="668092"/>
              </a:xfrm>
              <a:prstGeom prst="wedgeRoundRectCallout">
                <a:avLst>
                  <a:gd name="adj1" fmla="val -86744"/>
                  <a:gd name="adj2" fmla="val 84269"/>
                  <a:gd name="adj3" fmla="val 16667"/>
                </a:avLst>
              </a:prstGeom>
              <a:blipFill>
                <a:blip r:embed="rId12"/>
                <a:stretch>
                  <a:fillRect r="-1194"/>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spTree>
    <p:custDataLst>
      <p:tags r:id="rId1"/>
    </p:custDataLst>
    <p:extLst>
      <p:ext uri="{BB962C8B-B14F-4D97-AF65-F5344CB8AC3E}">
        <p14:creationId xmlns:p14="http://schemas.microsoft.com/office/powerpoint/2010/main" val="2831892213"/>
      </p:ext>
    </p:extLst>
  </p:cSld>
  <p:clrMapOvr>
    <a:masterClrMapping/>
  </p:clrMapOvr>
  <mc:AlternateContent xmlns:mc="http://schemas.openxmlformats.org/markup-compatibility/2006" xmlns:p14="http://schemas.microsoft.com/office/powerpoint/2010/main">
    <mc:Choice Requires="p14">
      <p:transition spd="slow" p14:dur="2000" advTm="34549"/>
    </mc:Choice>
    <mc:Fallback xmlns="">
      <p:transition spd="slow" advTm="345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dirty="0"/>
              <a:t>Definition: time step</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a:xfrm>
                <a:off x="1162050" y="2026179"/>
                <a:ext cx="7981950" cy="4129087"/>
              </a:xfrm>
            </p:spPr>
            <p:txBody>
              <a:bodyPr/>
              <a:lstStyle/>
              <a:p>
                <a:r>
                  <a:rPr lang="en-US" altLang="zh-CN" sz="2800" dirty="0"/>
                  <a:t>At step </a:t>
                </a:r>
                <a14:m>
                  <m:oMath xmlns:m="http://schemas.openxmlformats.org/officeDocument/2006/math">
                    <m:r>
                      <a:rPr lang="en-US" altLang="zh-CN" sz="2800" i="1">
                        <a:latin typeface="Cambria Math" panose="02040503050406030204" pitchFamily="18" charset="0"/>
                      </a:rPr>
                      <m:t>𝜏</m:t>
                    </m:r>
                    <m:r>
                      <a:rPr lang="en-US" altLang="zh-CN" sz="2800" i="1">
                        <a:latin typeface="Cambria Math" panose="02040503050406030204" pitchFamily="18" charset="0"/>
                      </a:rPr>
                      <m:t>=0</m:t>
                    </m:r>
                  </m:oMath>
                </a14:m>
                <a:r>
                  <a:rPr lang="en-US" altLang="zh-CN" sz="2800" dirty="0"/>
                  <a:t> (or </a:t>
                </a:r>
                <a14:m>
                  <m:oMath xmlns:m="http://schemas.openxmlformats.org/officeDocument/2006/math">
                    <m:r>
                      <a:rPr lang="en-US" altLang="zh-CN" sz="2800" b="0" i="1" dirty="0" smtClean="0">
                        <a:latin typeface="Cambria Math" panose="02040503050406030204" pitchFamily="18" charset="0"/>
                      </a:rPr>
                      <m:t>𝑡</m:t>
                    </m:r>
                    <m:r>
                      <a:rPr lang="en-US" altLang="zh-CN" sz="2800" b="0" i="1" dirty="0" smtClean="0">
                        <a:latin typeface="Cambria Math" panose="02040503050406030204" pitchFamily="18" charset="0"/>
                      </a:rPr>
                      <m:t>=0</m:t>
                    </m:r>
                  </m:oMath>
                </a14:m>
                <a:r>
                  <a:rPr lang="en-US" altLang="zh-CN" sz="2800" dirty="0"/>
                  <a:t>), we receive 2 queries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𝑞</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𝑞</m:t>
                        </m:r>
                      </m:e>
                      <m:sub>
                        <m:r>
                          <a:rPr lang="en-US" altLang="zh-CN" sz="2800" b="0" i="1" smtClean="0">
                            <a:latin typeface="Cambria Math" panose="02040503050406030204" pitchFamily="18" charset="0"/>
                          </a:rPr>
                          <m:t>2</m:t>
                        </m:r>
                      </m:sub>
                    </m:sSub>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𝐴</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𝐵</m:t>
                    </m:r>
                    <m:r>
                      <a:rPr lang="en-US" altLang="zh-CN" sz="2800" b="0" i="1" smtClean="0">
                        <a:latin typeface="Cambria Math" panose="02040503050406030204" pitchFamily="18" charset="0"/>
                      </a:rPr>
                      <m:t>)</m:t>
                    </m:r>
                  </m:oMath>
                </a14:m>
                <a:r>
                  <a:rPr lang="en-US" altLang="zh-CN" sz="2800" dirty="0"/>
                  <a:t> and they follow the fastest path </a:t>
                </a:r>
                <a14:m>
                  <m:oMath xmlns:m="http://schemas.openxmlformats.org/officeDocument/2006/math">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𝑒</m:t>
                        </m:r>
                      </m:e>
                      <m:sub>
                        <m:r>
                          <a:rPr lang="en-US" altLang="zh-CN" sz="2800" b="0" i="1" smtClean="0">
                            <a:latin typeface="Cambria Math" panose="02040503050406030204" pitchFamily="18" charset="0"/>
                          </a:rPr>
                          <m:t>2</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𝑒</m:t>
                        </m:r>
                      </m:e>
                      <m:sub>
                        <m:r>
                          <a:rPr lang="en-US" altLang="zh-CN" sz="2800" b="0" i="1" smtClean="0">
                            <a:latin typeface="Cambria Math" panose="02040503050406030204" pitchFamily="18" charset="0"/>
                          </a:rPr>
                          <m:t>3</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𝑒</m:t>
                        </m:r>
                      </m:e>
                      <m:sub>
                        <m:r>
                          <a:rPr lang="en-US" altLang="zh-CN" sz="2800" b="0" i="1" smtClean="0">
                            <a:latin typeface="Cambria Math" panose="02040503050406030204" pitchFamily="18" charset="0"/>
                          </a:rPr>
                          <m:t>4</m:t>
                        </m:r>
                      </m:sub>
                    </m:sSub>
                    <m:r>
                      <a:rPr lang="en-US" altLang="zh-CN" sz="2800" b="0" i="1" smtClean="0">
                        <a:latin typeface="Cambria Math" panose="02040503050406030204" pitchFamily="18" charset="0"/>
                      </a:rPr>
                      <m:t>)</m:t>
                    </m:r>
                  </m:oMath>
                </a14:m>
                <a:endParaRPr lang="en-US" altLang="zh-CN" sz="2800" dirty="0"/>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xfrm>
                <a:off x="1162050" y="2026179"/>
                <a:ext cx="7981950" cy="4129087"/>
              </a:xfrm>
              <a:blipFill>
                <a:blip r:embed="rId3"/>
                <a:stretch>
                  <a:fillRect l="-382" t="-1622"/>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15</a:t>
            </a:fld>
            <a:endParaRPr lang="zh-CN" altLang="en-US"/>
          </a:p>
        </p:txBody>
      </p:sp>
      <p:grpSp>
        <p:nvGrpSpPr>
          <p:cNvPr id="6" name="组合 5">
            <a:extLst>
              <a:ext uri="{FF2B5EF4-FFF2-40B4-BE49-F238E27FC236}">
                <a16:creationId xmlns:a16="http://schemas.microsoft.com/office/drawing/2014/main" id="{6D90E930-5A0E-A1E9-E7E9-99DB9D0D9A4C}"/>
              </a:ext>
            </a:extLst>
          </p:cNvPr>
          <p:cNvGrpSpPr/>
          <p:nvPr/>
        </p:nvGrpSpPr>
        <p:grpSpPr>
          <a:xfrm>
            <a:off x="2479028" y="3647127"/>
            <a:ext cx="3753406" cy="2318926"/>
            <a:chOff x="2479028" y="3647127"/>
            <a:chExt cx="3753406" cy="2318926"/>
          </a:xfrm>
        </p:grpSpPr>
        <p:grpSp>
          <p:nvGrpSpPr>
            <p:cNvPr id="11" name="组合 10">
              <a:extLst>
                <a:ext uri="{FF2B5EF4-FFF2-40B4-BE49-F238E27FC236}">
                  <a16:creationId xmlns:a16="http://schemas.microsoft.com/office/drawing/2014/main" id="{5F972EA7-DBD0-DDBB-9EF7-2FEA9DBA929C}"/>
                </a:ext>
              </a:extLst>
            </p:cNvPr>
            <p:cNvGrpSpPr/>
            <p:nvPr/>
          </p:nvGrpSpPr>
          <p:grpSpPr>
            <a:xfrm>
              <a:off x="3286006" y="3888257"/>
              <a:ext cx="2946428" cy="2077796"/>
              <a:chOff x="2235172" y="129294"/>
              <a:chExt cx="3550538" cy="2503808"/>
            </a:xfrm>
          </p:grpSpPr>
          <p:grpSp>
            <p:nvGrpSpPr>
              <p:cNvPr id="12" name="组合 11">
                <a:extLst>
                  <a:ext uri="{FF2B5EF4-FFF2-40B4-BE49-F238E27FC236}">
                    <a16:creationId xmlns:a16="http://schemas.microsoft.com/office/drawing/2014/main" id="{39DFEF39-C0B8-FCCA-984E-F55222F40C68}"/>
                  </a:ext>
                </a:extLst>
              </p:cNvPr>
              <p:cNvGrpSpPr/>
              <p:nvPr/>
            </p:nvGrpSpPr>
            <p:grpSpPr>
              <a:xfrm>
                <a:off x="2235172" y="325688"/>
                <a:ext cx="532800" cy="533400"/>
                <a:chOff x="2796833" y="1500895"/>
                <a:chExt cx="532800" cy="533400"/>
              </a:xfrm>
            </p:grpSpPr>
            <p:sp>
              <p:nvSpPr>
                <p:cNvPr id="46" name="椭圆 45">
                  <a:extLst>
                    <a:ext uri="{FF2B5EF4-FFF2-40B4-BE49-F238E27FC236}">
                      <a16:creationId xmlns:a16="http://schemas.microsoft.com/office/drawing/2014/main" id="{ACD0E5AA-8F0D-A119-20D7-250261C0057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D7C7034-F70A-19D2-6454-C6F80DD8DDAA}"/>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13" name="组合 12">
                <a:extLst>
                  <a:ext uri="{FF2B5EF4-FFF2-40B4-BE49-F238E27FC236}">
                    <a16:creationId xmlns:a16="http://schemas.microsoft.com/office/drawing/2014/main" id="{E42F5A06-404C-D996-0410-E537ABE63F35}"/>
                  </a:ext>
                </a:extLst>
              </p:cNvPr>
              <p:cNvGrpSpPr/>
              <p:nvPr/>
            </p:nvGrpSpPr>
            <p:grpSpPr>
              <a:xfrm>
                <a:off x="5211611" y="325688"/>
                <a:ext cx="532800" cy="533400"/>
                <a:chOff x="2796833" y="1500895"/>
                <a:chExt cx="532800" cy="533400"/>
              </a:xfrm>
            </p:grpSpPr>
            <p:sp>
              <p:nvSpPr>
                <p:cNvPr id="44" name="椭圆 43">
                  <a:extLst>
                    <a:ext uri="{FF2B5EF4-FFF2-40B4-BE49-F238E27FC236}">
                      <a16:creationId xmlns:a16="http://schemas.microsoft.com/office/drawing/2014/main" id="{2FF75B64-B936-72A7-F07B-8DA14F468495}"/>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AF1AA70-74B0-C1E1-9227-722AC108CEA1}"/>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14" name="直接箭头连接符 13">
                <a:extLst>
                  <a:ext uri="{FF2B5EF4-FFF2-40B4-BE49-F238E27FC236}">
                    <a16:creationId xmlns:a16="http://schemas.microsoft.com/office/drawing/2014/main" id="{D326B4FB-B251-9BB6-507A-C1D5B2246CE7}"/>
                  </a:ext>
                </a:extLst>
              </p:cNvPr>
              <p:cNvCxnSpPr>
                <a:cxnSpLocks/>
                <a:stCxn id="46" idx="6"/>
                <a:endCxn id="44"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567A0BF7-6229-B26C-EE02-44F96028CA0C}"/>
                  </a:ext>
                </a:extLst>
              </p:cNvPr>
              <p:cNvGrpSpPr/>
              <p:nvPr/>
            </p:nvGrpSpPr>
            <p:grpSpPr>
              <a:xfrm>
                <a:off x="3102622" y="1223763"/>
                <a:ext cx="532800" cy="533400"/>
                <a:chOff x="2796833" y="1500895"/>
                <a:chExt cx="532800" cy="533400"/>
              </a:xfrm>
            </p:grpSpPr>
            <p:sp>
              <p:nvSpPr>
                <p:cNvPr id="42" name="椭圆 41">
                  <a:extLst>
                    <a:ext uri="{FF2B5EF4-FFF2-40B4-BE49-F238E27FC236}">
                      <a16:creationId xmlns:a16="http://schemas.microsoft.com/office/drawing/2014/main" id="{CB2BC3D9-7B01-4AB9-71F5-ECB8B8C164EA}"/>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B7C66581-970A-4465-C395-43788F57088E}"/>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62BEA369-423A-469B-755C-8F0E1E0E49DD}"/>
                  </a:ext>
                </a:extLst>
              </p:cNvPr>
              <p:cNvGrpSpPr/>
              <p:nvPr/>
            </p:nvGrpSpPr>
            <p:grpSpPr>
              <a:xfrm>
                <a:off x="4360965" y="1220731"/>
                <a:ext cx="532800" cy="533400"/>
                <a:chOff x="2796833" y="1500895"/>
                <a:chExt cx="532800" cy="533400"/>
              </a:xfrm>
            </p:grpSpPr>
            <p:sp>
              <p:nvSpPr>
                <p:cNvPr id="40" name="椭圆 39">
                  <a:extLst>
                    <a:ext uri="{FF2B5EF4-FFF2-40B4-BE49-F238E27FC236}">
                      <a16:creationId xmlns:a16="http://schemas.microsoft.com/office/drawing/2014/main" id="{922A6F2A-0A1D-84BF-44F6-7D555661A68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81EB4AE-05BC-7E83-CA07-AE5F32622F9E}"/>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7" name="直接箭头连接符 16">
                <a:extLst>
                  <a:ext uri="{FF2B5EF4-FFF2-40B4-BE49-F238E27FC236}">
                    <a16:creationId xmlns:a16="http://schemas.microsoft.com/office/drawing/2014/main" id="{15F7DBF5-6C0C-28E6-59AD-86491D9EBCCF}"/>
                  </a:ext>
                </a:extLst>
              </p:cNvPr>
              <p:cNvCxnSpPr>
                <a:cxnSpLocks/>
                <a:stCxn id="46" idx="5"/>
                <a:endCxn id="42" idx="1"/>
              </p:cNvCxnSpPr>
              <p:nvPr/>
            </p:nvCxnSpPr>
            <p:spPr>
              <a:xfrm>
                <a:off x="2689945" y="780973"/>
                <a:ext cx="490704" cy="520905"/>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AD19DBEB-D5A3-8C4A-FEDA-0972B8A7BBB6}"/>
                  </a:ext>
                </a:extLst>
              </p:cNvPr>
              <p:cNvCxnSpPr>
                <a:cxnSpLocks/>
                <a:stCxn id="40" idx="7"/>
                <a:endCxn id="44" idx="3"/>
              </p:cNvCxnSpPr>
              <p:nvPr/>
            </p:nvCxnSpPr>
            <p:spPr>
              <a:xfrm flipV="1">
                <a:off x="4815738" y="780973"/>
                <a:ext cx="473900" cy="517873"/>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E534860-BC94-3009-AF2E-FB94FA3F6041}"/>
                  </a:ext>
                </a:extLst>
              </p:cNvPr>
              <p:cNvCxnSpPr>
                <a:cxnSpLocks/>
                <a:stCxn id="42" idx="6"/>
                <a:endCxn id="40" idx="2"/>
              </p:cNvCxnSpPr>
              <p:nvPr/>
            </p:nvCxnSpPr>
            <p:spPr>
              <a:xfrm flipV="1">
                <a:off x="3635422" y="1487431"/>
                <a:ext cx="725543" cy="3032"/>
              </a:xfrm>
              <a:prstGeom prst="straightConnector1">
                <a:avLst/>
              </a:prstGeom>
              <a:ln w="38100">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3E3967CD-F607-F68D-9881-A5B26DA63D6D}"/>
                  </a:ext>
                </a:extLst>
              </p:cNvPr>
              <p:cNvGrpSpPr/>
              <p:nvPr/>
            </p:nvGrpSpPr>
            <p:grpSpPr>
              <a:xfrm>
                <a:off x="2235172" y="2099702"/>
                <a:ext cx="532800" cy="533400"/>
                <a:chOff x="2796833" y="1500895"/>
                <a:chExt cx="532800" cy="533400"/>
              </a:xfrm>
            </p:grpSpPr>
            <p:sp>
              <p:nvSpPr>
                <p:cNvPr id="38" name="椭圆 37">
                  <a:extLst>
                    <a:ext uri="{FF2B5EF4-FFF2-40B4-BE49-F238E27FC236}">
                      <a16:creationId xmlns:a16="http://schemas.microsoft.com/office/drawing/2014/main" id="{09FDE818-FA49-11D9-0580-DA0E1DB5985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2E6833F-F7A6-D796-CA4F-95475E1576C7}"/>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21" name="组合 20">
                <a:extLst>
                  <a:ext uri="{FF2B5EF4-FFF2-40B4-BE49-F238E27FC236}">
                    <a16:creationId xmlns:a16="http://schemas.microsoft.com/office/drawing/2014/main" id="{0863D134-9AA7-2F7A-44D3-AD394DE2D8AA}"/>
                  </a:ext>
                </a:extLst>
              </p:cNvPr>
              <p:cNvGrpSpPr/>
              <p:nvPr/>
            </p:nvGrpSpPr>
            <p:grpSpPr>
              <a:xfrm>
                <a:off x="5252910" y="2099702"/>
                <a:ext cx="532800" cy="533400"/>
                <a:chOff x="2760105" y="1500895"/>
                <a:chExt cx="532800" cy="533400"/>
              </a:xfrm>
            </p:grpSpPr>
            <p:sp>
              <p:nvSpPr>
                <p:cNvPr id="36" name="椭圆 35">
                  <a:extLst>
                    <a:ext uri="{FF2B5EF4-FFF2-40B4-BE49-F238E27FC236}">
                      <a16:creationId xmlns:a16="http://schemas.microsoft.com/office/drawing/2014/main" id="{D393B7BF-5353-3D18-D237-2988C1A4E09B}"/>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4A3506-18F4-42AB-9AB2-BCCAC84A9B95}"/>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22" name="直接箭头连接符 21">
                <a:extLst>
                  <a:ext uri="{FF2B5EF4-FFF2-40B4-BE49-F238E27FC236}">
                    <a16:creationId xmlns:a16="http://schemas.microsoft.com/office/drawing/2014/main" id="{FFD41AAD-B512-5433-033F-5D01691E8BDC}"/>
                  </a:ext>
                </a:extLst>
              </p:cNvPr>
              <p:cNvCxnSpPr>
                <a:cxnSpLocks/>
                <a:stCxn id="40" idx="5"/>
                <a:endCxn id="36"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9B075D3-564E-7ADB-E361-ECB63C6DDD8E}"/>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8527274-C8E8-C6F4-A9EC-902CA87C4229}"/>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069BC86-90EA-0EF1-1F3B-613C185FC04D}"/>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DFB3A30-58E3-949E-24D1-936F7F98E217}"/>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1D08ACE-B412-E4F5-1D53-FC59ADB0184E}"/>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2B349E06-79FC-034C-AF6C-3AA2A3FB8E16}"/>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0AC4FB5-C9E1-EB46-1D89-172C1F757A0C}"/>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F5D0CB5-A259-9D47-0306-BFF5F6D3ED42}"/>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DE8ED03-D1F2-3144-D28E-ABF944E28C87}"/>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F67C88F-679B-4F96-C25E-555A3561D4BB}"/>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44FBE31-1FB1-11B5-5DC3-192B994EBF8D}"/>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68084F3A-9261-EDA1-3B02-4BAFCA3EE533}"/>
                  </a:ext>
                </a:extLst>
              </p:cNvPr>
              <p:cNvCxnSpPr>
                <a:cxnSpLocks/>
                <a:stCxn id="38" idx="7"/>
                <a:endCxn id="42"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9C229B0F-FB19-7468-E7DE-D79C454B0A8E}"/>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grpSp>
          <p:nvGrpSpPr>
            <p:cNvPr id="5" name="组合 4">
              <a:extLst>
                <a:ext uri="{FF2B5EF4-FFF2-40B4-BE49-F238E27FC236}">
                  <a16:creationId xmlns:a16="http://schemas.microsoft.com/office/drawing/2014/main" id="{54BAD1B8-CE47-7CAD-7A44-64A91FE8F135}"/>
                </a:ext>
              </a:extLst>
            </p:cNvPr>
            <p:cNvGrpSpPr/>
            <p:nvPr/>
          </p:nvGrpSpPr>
          <p:grpSpPr>
            <a:xfrm>
              <a:off x="2479028" y="3647127"/>
              <a:ext cx="1031816" cy="368754"/>
              <a:chOff x="4251850" y="5805012"/>
              <a:chExt cx="1031816" cy="368754"/>
            </a:xfrm>
          </p:grpSpPr>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3193F4-7F57-69C1-04BA-2B6242EDE6FA}"/>
                      </a:ext>
                    </a:extLst>
                  </p:cNvPr>
                  <p:cNvSpPr txBox="1"/>
                  <p:nvPr/>
                </p:nvSpPr>
                <p:spPr>
                  <a:xfrm>
                    <a:off x="4251850" y="5834429"/>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9" name="文本框 8">
                    <a:extLst>
                      <a:ext uri="{FF2B5EF4-FFF2-40B4-BE49-F238E27FC236}">
                        <a16:creationId xmlns:a16="http://schemas.microsoft.com/office/drawing/2014/main" id="{753193F4-7F57-69C1-04BA-2B6242EDE6FA}"/>
                      </a:ext>
                    </a:extLst>
                  </p:cNvPr>
                  <p:cNvSpPr txBox="1">
                    <a:spLocks noRot="1" noChangeAspect="1" noMove="1" noResize="1" noEditPoints="1" noAdjustHandles="1" noChangeArrowheads="1" noChangeShapeType="1" noTextEdit="1"/>
                  </p:cNvSpPr>
                  <p:nvPr/>
                </p:nvSpPr>
                <p:spPr>
                  <a:xfrm>
                    <a:off x="4251850" y="5834429"/>
                    <a:ext cx="416781" cy="276999"/>
                  </a:xfrm>
                  <a:prstGeom prst="rect">
                    <a:avLst/>
                  </a:prstGeom>
                  <a:blipFill>
                    <a:blip r:embed="rId85"/>
                    <a:stretch>
                      <a:fillRect l="-11765" r="-7353" b="-10870"/>
                    </a:stretch>
                  </a:blipFill>
                </p:spPr>
                <p:txBody>
                  <a:bodyPr/>
                  <a:lstStyle/>
                  <a:p>
                    <a:r>
                      <a:rPr lang="en-HK">
                        <a:noFill/>
                      </a:rPr>
                      <a:t> </a:t>
                    </a:r>
                  </a:p>
                </p:txBody>
              </p:sp>
            </mc:Fallback>
          </mc:AlternateContent>
          <p:pic>
            <p:nvPicPr>
              <p:cNvPr id="10" name="图片 9">
                <a:extLst>
                  <a:ext uri="{FF2B5EF4-FFF2-40B4-BE49-F238E27FC236}">
                    <a16:creationId xmlns:a16="http://schemas.microsoft.com/office/drawing/2014/main" id="{A6DF2840-7758-C9EB-96BE-D599900362AF}"/>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l="47879"/>
              <a:stretch/>
            </p:blipFill>
            <p:spPr>
              <a:xfrm>
                <a:off x="4668631" y="5805012"/>
                <a:ext cx="615035" cy="368754"/>
              </a:xfrm>
              <a:prstGeom prst="rect">
                <a:avLst/>
              </a:prstGeom>
            </p:spPr>
          </p:pic>
        </p:grpSp>
      </p:grpSp>
    </p:spTree>
    <p:extLst>
      <p:ext uri="{BB962C8B-B14F-4D97-AF65-F5344CB8AC3E}">
        <p14:creationId xmlns:p14="http://schemas.microsoft.com/office/powerpoint/2010/main" val="52293138"/>
      </p:ext>
    </p:extLst>
  </p:cSld>
  <p:clrMapOvr>
    <a:masterClrMapping/>
  </p:clrMapOvr>
  <mc:AlternateContent xmlns:mc="http://schemas.openxmlformats.org/markup-compatibility/2006" xmlns:p14="http://schemas.microsoft.com/office/powerpoint/2010/main">
    <mc:Choice Requires="p14">
      <p:transition spd="slow" p14:dur="2000" advTm="25926"/>
    </mc:Choice>
    <mc:Fallback xmlns="">
      <p:transition spd="slow" advTm="259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B2CDED8D-A15E-B95F-35E1-EE3BAE8D4D8A}"/>
              </a:ext>
            </a:extLst>
          </p:cNvPr>
          <p:cNvPicPr>
            <a:picLocks noChangeAspect="1"/>
          </p:cNvPicPr>
          <p:nvPr/>
        </p:nvPicPr>
        <p:blipFill>
          <a:blip r:embed="rId3"/>
          <a:stretch>
            <a:fillRect/>
          </a:stretch>
        </p:blipFill>
        <p:spPr>
          <a:xfrm>
            <a:off x="2796522" y="5947639"/>
            <a:ext cx="757277" cy="295999"/>
          </a:xfrm>
          <a:prstGeom prst="rect">
            <a:avLst/>
          </a:prstGeom>
        </p:spPr>
      </p:pic>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dirty="0"/>
              <a:t>Definition: time step</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800" dirty="0"/>
                  <a:t>At time </a:t>
                </a:r>
                <a14:m>
                  <m:oMath xmlns:m="http://schemas.openxmlformats.org/officeDocument/2006/math">
                    <m: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=0.1</m:t>
                    </m:r>
                  </m:oMath>
                </a14:m>
                <a:r>
                  <a:rPr lang="en-US" altLang="zh-CN" sz="2800" dirty="0"/>
                  <a:t>, suppose that we receive another 2 queries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𝑞</m:t>
                        </m:r>
                      </m:e>
                      <m:sub>
                        <m:r>
                          <a:rPr lang="en-US" altLang="zh-CN" sz="2800" b="0" i="1" smtClean="0">
                            <a:latin typeface="Cambria Math" panose="02040503050406030204" pitchFamily="18" charset="0"/>
                          </a:rPr>
                          <m:t>3</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𝑞</m:t>
                        </m:r>
                      </m:e>
                      <m:sub>
                        <m:r>
                          <a:rPr lang="en-US" altLang="zh-CN" sz="2800" b="0" i="1" smtClean="0">
                            <a:latin typeface="Cambria Math" panose="02040503050406030204" pitchFamily="18" charset="0"/>
                          </a:rPr>
                          <m:t>4</m:t>
                        </m:r>
                      </m:sub>
                    </m:sSub>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𝐶</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𝐷</m:t>
                    </m:r>
                    <m:r>
                      <a:rPr lang="en-US" altLang="zh-CN" sz="2800" b="0" i="1" smtClean="0">
                        <a:latin typeface="Cambria Math" panose="02040503050406030204" pitchFamily="18" charset="0"/>
                      </a:rPr>
                      <m:t>)</m:t>
                    </m:r>
                  </m:oMath>
                </a14:m>
                <a:r>
                  <a:rPr lang="en-US" altLang="zh-CN" sz="2800" dirty="0"/>
                  <a:t> and they follow the fastest path </a:t>
                </a:r>
                <a14:m>
                  <m:oMath xmlns:m="http://schemas.openxmlformats.org/officeDocument/2006/math">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𝑒</m:t>
                        </m:r>
                      </m:e>
                      <m:sub>
                        <m:r>
                          <a:rPr lang="en-US" altLang="zh-CN" sz="2800" b="0" i="1" smtClean="0">
                            <a:latin typeface="Cambria Math" panose="02040503050406030204" pitchFamily="18" charset="0"/>
                          </a:rPr>
                          <m:t>5</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𝑒</m:t>
                        </m:r>
                      </m:e>
                      <m:sub>
                        <m:r>
                          <a:rPr lang="en-US" altLang="zh-CN" sz="2800" b="0" i="1" smtClean="0">
                            <a:latin typeface="Cambria Math" panose="02040503050406030204" pitchFamily="18" charset="0"/>
                          </a:rPr>
                          <m:t>3</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𝑒</m:t>
                        </m:r>
                      </m:e>
                      <m:sub>
                        <m:r>
                          <a:rPr lang="en-US" altLang="zh-CN" sz="2800" b="0" i="1" smtClean="0">
                            <a:latin typeface="Cambria Math" panose="02040503050406030204" pitchFamily="18" charset="0"/>
                          </a:rPr>
                          <m:t>6</m:t>
                        </m:r>
                      </m:sub>
                    </m:sSub>
                    <m:r>
                      <a:rPr lang="en-US" altLang="zh-CN" sz="2800" b="0" i="1" smtClean="0">
                        <a:latin typeface="Cambria Math" panose="02040503050406030204" pitchFamily="18" charset="0"/>
                      </a:rPr>
                      <m:t>)</m:t>
                    </m:r>
                  </m:oMath>
                </a14:m>
                <a:endParaRPr lang="en-US" altLang="zh-CN" sz="2800" dirty="0"/>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blipFill>
                <a:blip r:embed="rId4"/>
                <a:stretch>
                  <a:fillRect l="-392" t="-1622"/>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16</a:t>
            </a:fld>
            <a:endParaRPr lang="zh-CN" altLang="en-US"/>
          </a:p>
        </p:txBody>
      </p:sp>
      <p:grpSp>
        <p:nvGrpSpPr>
          <p:cNvPr id="6" name="组合 5">
            <a:extLst>
              <a:ext uri="{FF2B5EF4-FFF2-40B4-BE49-F238E27FC236}">
                <a16:creationId xmlns:a16="http://schemas.microsoft.com/office/drawing/2014/main" id="{2B170D85-6729-859C-9D0A-FD059A267267}"/>
              </a:ext>
            </a:extLst>
          </p:cNvPr>
          <p:cNvGrpSpPr/>
          <p:nvPr/>
        </p:nvGrpSpPr>
        <p:grpSpPr>
          <a:xfrm>
            <a:off x="2379315" y="3888257"/>
            <a:ext cx="3853119" cy="2321316"/>
            <a:chOff x="2379315" y="3888257"/>
            <a:chExt cx="3853119" cy="2321316"/>
          </a:xfrm>
        </p:grpSpPr>
        <p:grpSp>
          <p:nvGrpSpPr>
            <p:cNvPr id="11" name="组合 10">
              <a:extLst>
                <a:ext uri="{FF2B5EF4-FFF2-40B4-BE49-F238E27FC236}">
                  <a16:creationId xmlns:a16="http://schemas.microsoft.com/office/drawing/2014/main" id="{5F972EA7-DBD0-DDBB-9EF7-2FEA9DBA929C}"/>
                </a:ext>
              </a:extLst>
            </p:cNvPr>
            <p:cNvGrpSpPr/>
            <p:nvPr/>
          </p:nvGrpSpPr>
          <p:grpSpPr>
            <a:xfrm>
              <a:off x="3286006" y="3888257"/>
              <a:ext cx="2946428" cy="2077796"/>
              <a:chOff x="2235172" y="129294"/>
              <a:chExt cx="3550538" cy="2503808"/>
            </a:xfrm>
          </p:grpSpPr>
          <p:grpSp>
            <p:nvGrpSpPr>
              <p:cNvPr id="12" name="组合 11">
                <a:extLst>
                  <a:ext uri="{FF2B5EF4-FFF2-40B4-BE49-F238E27FC236}">
                    <a16:creationId xmlns:a16="http://schemas.microsoft.com/office/drawing/2014/main" id="{39DFEF39-C0B8-FCCA-984E-F55222F40C68}"/>
                  </a:ext>
                </a:extLst>
              </p:cNvPr>
              <p:cNvGrpSpPr/>
              <p:nvPr/>
            </p:nvGrpSpPr>
            <p:grpSpPr>
              <a:xfrm>
                <a:off x="2235172" y="325688"/>
                <a:ext cx="532800" cy="533400"/>
                <a:chOff x="2796833" y="1500895"/>
                <a:chExt cx="532800" cy="533400"/>
              </a:xfrm>
            </p:grpSpPr>
            <p:sp>
              <p:nvSpPr>
                <p:cNvPr id="46" name="椭圆 45">
                  <a:extLst>
                    <a:ext uri="{FF2B5EF4-FFF2-40B4-BE49-F238E27FC236}">
                      <a16:creationId xmlns:a16="http://schemas.microsoft.com/office/drawing/2014/main" id="{ACD0E5AA-8F0D-A119-20D7-250261C0057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D7C7034-F70A-19D2-6454-C6F80DD8DDAA}"/>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13" name="组合 12">
                <a:extLst>
                  <a:ext uri="{FF2B5EF4-FFF2-40B4-BE49-F238E27FC236}">
                    <a16:creationId xmlns:a16="http://schemas.microsoft.com/office/drawing/2014/main" id="{E42F5A06-404C-D996-0410-E537ABE63F35}"/>
                  </a:ext>
                </a:extLst>
              </p:cNvPr>
              <p:cNvGrpSpPr/>
              <p:nvPr/>
            </p:nvGrpSpPr>
            <p:grpSpPr>
              <a:xfrm>
                <a:off x="5211611" y="325688"/>
                <a:ext cx="532800" cy="533400"/>
                <a:chOff x="2796833" y="1500895"/>
                <a:chExt cx="532800" cy="533400"/>
              </a:xfrm>
            </p:grpSpPr>
            <p:sp>
              <p:nvSpPr>
                <p:cNvPr id="44" name="椭圆 43">
                  <a:extLst>
                    <a:ext uri="{FF2B5EF4-FFF2-40B4-BE49-F238E27FC236}">
                      <a16:creationId xmlns:a16="http://schemas.microsoft.com/office/drawing/2014/main" id="{2FF75B64-B936-72A7-F07B-8DA14F468495}"/>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AF1AA70-74B0-C1E1-9227-722AC108CEA1}"/>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14" name="直接箭头连接符 13">
                <a:extLst>
                  <a:ext uri="{FF2B5EF4-FFF2-40B4-BE49-F238E27FC236}">
                    <a16:creationId xmlns:a16="http://schemas.microsoft.com/office/drawing/2014/main" id="{D326B4FB-B251-9BB6-507A-C1D5B2246CE7}"/>
                  </a:ext>
                </a:extLst>
              </p:cNvPr>
              <p:cNvCxnSpPr>
                <a:cxnSpLocks/>
                <a:stCxn id="46" idx="6"/>
                <a:endCxn id="44"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567A0BF7-6229-B26C-EE02-44F96028CA0C}"/>
                  </a:ext>
                </a:extLst>
              </p:cNvPr>
              <p:cNvGrpSpPr/>
              <p:nvPr/>
            </p:nvGrpSpPr>
            <p:grpSpPr>
              <a:xfrm>
                <a:off x="3102622" y="1223763"/>
                <a:ext cx="532800" cy="533400"/>
                <a:chOff x="2796833" y="1500895"/>
                <a:chExt cx="532800" cy="533400"/>
              </a:xfrm>
            </p:grpSpPr>
            <p:sp>
              <p:nvSpPr>
                <p:cNvPr id="42" name="椭圆 41">
                  <a:extLst>
                    <a:ext uri="{FF2B5EF4-FFF2-40B4-BE49-F238E27FC236}">
                      <a16:creationId xmlns:a16="http://schemas.microsoft.com/office/drawing/2014/main" id="{CB2BC3D9-7B01-4AB9-71F5-ECB8B8C164EA}"/>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B7C66581-970A-4465-C395-43788F57088E}"/>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62BEA369-423A-469B-755C-8F0E1E0E49DD}"/>
                  </a:ext>
                </a:extLst>
              </p:cNvPr>
              <p:cNvGrpSpPr/>
              <p:nvPr/>
            </p:nvGrpSpPr>
            <p:grpSpPr>
              <a:xfrm>
                <a:off x="4360965" y="1220731"/>
                <a:ext cx="532800" cy="533400"/>
                <a:chOff x="2796833" y="1500895"/>
                <a:chExt cx="532800" cy="533400"/>
              </a:xfrm>
            </p:grpSpPr>
            <p:sp>
              <p:nvSpPr>
                <p:cNvPr id="40" name="椭圆 39">
                  <a:extLst>
                    <a:ext uri="{FF2B5EF4-FFF2-40B4-BE49-F238E27FC236}">
                      <a16:creationId xmlns:a16="http://schemas.microsoft.com/office/drawing/2014/main" id="{922A6F2A-0A1D-84BF-44F6-7D555661A68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81EB4AE-05BC-7E83-CA07-AE5F32622F9E}"/>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7" name="直接箭头连接符 16">
                <a:extLst>
                  <a:ext uri="{FF2B5EF4-FFF2-40B4-BE49-F238E27FC236}">
                    <a16:creationId xmlns:a16="http://schemas.microsoft.com/office/drawing/2014/main" id="{15F7DBF5-6C0C-28E6-59AD-86491D9EBCCF}"/>
                  </a:ext>
                </a:extLst>
              </p:cNvPr>
              <p:cNvCxnSpPr>
                <a:cxnSpLocks/>
                <a:stCxn id="46" idx="5"/>
                <a:endCxn id="42"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AD19DBEB-D5A3-8C4A-FEDA-0972B8A7BBB6}"/>
                  </a:ext>
                </a:extLst>
              </p:cNvPr>
              <p:cNvCxnSpPr>
                <a:cxnSpLocks/>
                <a:stCxn id="40" idx="7"/>
                <a:endCxn id="44"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E534860-BC94-3009-AF2E-FB94FA3F6041}"/>
                  </a:ext>
                </a:extLst>
              </p:cNvPr>
              <p:cNvCxnSpPr>
                <a:cxnSpLocks/>
                <a:stCxn id="42" idx="6"/>
                <a:endCxn id="40"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3E3967CD-F607-F68D-9881-A5B26DA63D6D}"/>
                  </a:ext>
                </a:extLst>
              </p:cNvPr>
              <p:cNvGrpSpPr/>
              <p:nvPr/>
            </p:nvGrpSpPr>
            <p:grpSpPr>
              <a:xfrm>
                <a:off x="2235172" y="2099702"/>
                <a:ext cx="532800" cy="533400"/>
                <a:chOff x="2796833" y="1500895"/>
                <a:chExt cx="532800" cy="533400"/>
              </a:xfrm>
            </p:grpSpPr>
            <p:sp>
              <p:nvSpPr>
                <p:cNvPr id="38" name="椭圆 37">
                  <a:extLst>
                    <a:ext uri="{FF2B5EF4-FFF2-40B4-BE49-F238E27FC236}">
                      <a16:creationId xmlns:a16="http://schemas.microsoft.com/office/drawing/2014/main" id="{09FDE818-FA49-11D9-0580-DA0E1DB5985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2E6833F-F7A6-D796-CA4F-95475E1576C7}"/>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21" name="组合 20">
                <a:extLst>
                  <a:ext uri="{FF2B5EF4-FFF2-40B4-BE49-F238E27FC236}">
                    <a16:creationId xmlns:a16="http://schemas.microsoft.com/office/drawing/2014/main" id="{0863D134-9AA7-2F7A-44D3-AD394DE2D8AA}"/>
                  </a:ext>
                </a:extLst>
              </p:cNvPr>
              <p:cNvGrpSpPr/>
              <p:nvPr/>
            </p:nvGrpSpPr>
            <p:grpSpPr>
              <a:xfrm>
                <a:off x="5252910" y="2099702"/>
                <a:ext cx="532800" cy="533400"/>
                <a:chOff x="2760105" y="1500895"/>
                <a:chExt cx="532800" cy="533400"/>
              </a:xfrm>
            </p:grpSpPr>
            <p:sp>
              <p:nvSpPr>
                <p:cNvPr id="36" name="椭圆 35">
                  <a:extLst>
                    <a:ext uri="{FF2B5EF4-FFF2-40B4-BE49-F238E27FC236}">
                      <a16:creationId xmlns:a16="http://schemas.microsoft.com/office/drawing/2014/main" id="{D393B7BF-5353-3D18-D237-2988C1A4E09B}"/>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4A3506-18F4-42AB-9AB2-BCCAC84A9B95}"/>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22" name="直接箭头连接符 21">
                <a:extLst>
                  <a:ext uri="{FF2B5EF4-FFF2-40B4-BE49-F238E27FC236}">
                    <a16:creationId xmlns:a16="http://schemas.microsoft.com/office/drawing/2014/main" id="{FFD41AAD-B512-5433-033F-5D01691E8BDC}"/>
                  </a:ext>
                </a:extLst>
              </p:cNvPr>
              <p:cNvCxnSpPr>
                <a:cxnSpLocks/>
                <a:stCxn id="40" idx="5"/>
                <a:endCxn id="36"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9B075D3-564E-7ADB-E361-ECB63C6DDD8E}"/>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8527274-C8E8-C6F4-A9EC-902CA87C4229}"/>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069BC86-90EA-0EF1-1F3B-613C185FC04D}"/>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DFB3A30-58E3-949E-24D1-936F7F98E217}"/>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1D08ACE-B412-E4F5-1D53-FC59ADB0184E}"/>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2B349E06-79FC-034C-AF6C-3AA2A3FB8E16}"/>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0AC4FB5-C9E1-EB46-1D89-172C1F757A0C}"/>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F5D0CB5-A259-9D47-0306-BFF5F6D3ED42}"/>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DE8ED03-D1F2-3144-D28E-ABF944E28C87}"/>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F67C88F-679B-4F96-C25E-555A3561D4BB}"/>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44FBE31-1FB1-11B5-5DC3-192B994EBF8D}"/>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68084F3A-9261-EDA1-3B02-4BAFCA3EE533}"/>
                  </a:ext>
                </a:extLst>
              </p:cNvPr>
              <p:cNvCxnSpPr>
                <a:cxnSpLocks/>
                <a:stCxn id="38" idx="7"/>
                <a:endCxn id="42"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9C229B0F-FB19-7468-E7DE-D79C454B0A8E}"/>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cxnSp>
          <p:nvCxnSpPr>
            <p:cNvPr id="48" name="直接箭头连接符 47">
              <a:extLst>
                <a:ext uri="{FF2B5EF4-FFF2-40B4-BE49-F238E27FC236}">
                  <a16:creationId xmlns:a16="http://schemas.microsoft.com/office/drawing/2014/main" id="{02B95243-A64E-1E8E-0C42-044FDBB7163B}"/>
                </a:ext>
              </a:extLst>
            </p:cNvPr>
            <p:cNvCxnSpPr>
              <a:cxnSpLocks/>
            </p:cNvCxnSpPr>
            <p:nvPr/>
          </p:nvCxnSpPr>
          <p:spPr>
            <a:xfrm flipH="1" flipV="1">
              <a:off x="4388166" y="5179075"/>
              <a:ext cx="599095" cy="609477"/>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439AEC9-B0B4-E920-67D0-ED7BC6ADD23E}"/>
                    </a:ext>
                  </a:extLst>
                </p:cNvPr>
                <p:cNvSpPr txBox="1"/>
                <p:nvPr/>
              </p:nvSpPr>
              <p:spPr>
                <a:xfrm>
                  <a:off x="2379315" y="5932574"/>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10" name="文本框 9">
                  <a:extLst>
                    <a:ext uri="{FF2B5EF4-FFF2-40B4-BE49-F238E27FC236}">
                      <a16:creationId xmlns:a16="http://schemas.microsoft.com/office/drawing/2014/main" id="{1439AEC9-B0B4-E920-67D0-ED7BC6ADD23E}"/>
                    </a:ext>
                  </a:extLst>
                </p:cNvPr>
                <p:cNvSpPr txBox="1">
                  <a:spLocks noRot="1" noChangeAspect="1" noMove="1" noResize="1" noEditPoints="1" noAdjustHandles="1" noChangeArrowheads="1" noChangeShapeType="1" noTextEdit="1"/>
                </p:cNvSpPr>
                <p:nvPr/>
              </p:nvSpPr>
              <p:spPr>
                <a:xfrm>
                  <a:off x="2379315" y="5932574"/>
                  <a:ext cx="416781" cy="276999"/>
                </a:xfrm>
                <a:prstGeom prst="rect">
                  <a:avLst/>
                </a:prstGeom>
                <a:blipFill>
                  <a:blip r:embed="rId85"/>
                  <a:stretch>
                    <a:fillRect l="-10145" r="-5797" b="-10870"/>
                  </a:stretch>
                </a:blipFill>
              </p:spPr>
              <p:txBody>
                <a:bodyPr/>
                <a:lstStyle/>
                <a:p>
                  <a:r>
                    <a:rPr lang="en-HK">
                      <a:noFill/>
                    </a:rPr>
                    <a:t> </a:t>
                  </a:r>
                </a:p>
              </p:txBody>
            </p:sp>
          </mc:Fallback>
        </mc:AlternateContent>
        <p:grpSp>
          <p:nvGrpSpPr>
            <p:cNvPr id="9" name="组合 8">
              <a:extLst>
                <a:ext uri="{FF2B5EF4-FFF2-40B4-BE49-F238E27FC236}">
                  <a16:creationId xmlns:a16="http://schemas.microsoft.com/office/drawing/2014/main" id="{FBDCEA76-1D7B-7E5F-FD99-66DD5F5FA14E}"/>
                </a:ext>
              </a:extLst>
            </p:cNvPr>
            <p:cNvGrpSpPr/>
            <p:nvPr/>
          </p:nvGrpSpPr>
          <p:grpSpPr>
            <a:xfrm>
              <a:off x="4251850" y="5805012"/>
              <a:ext cx="1031816" cy="368754"/>
              <a:chOff x="4251850" y="5805012"/>
              <a:chExt cx="1031816" cy="368754"/>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6513346-861D-7636-BC3A-F6324F95E5AC}"/>
                      </a:ext>
                    </a:extLst>
                  </p:cNvPr>
                  <p:cNvSpPr txBox="1"/>
                  <p:nvPr/>
                </p:nvSpPr>
                <p:spPr>
                  <a:xfrm>
                    <a:off x="4251850" y="5834429"/>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86513346-861D-7636-BC3A-F6324F95E5AC}"/>
                      </a:ext>
                    </a:extLst>
                  </p:cNvPr>
                  <p:cNvSpPr txBox="1">
                    <a:spLocks noRot="1" noChangeAspect="1" noMove="1" noResize="1" noEditPoints="1" noAdjustHandles="1" noChangeArrowheads="1" noChangeShapeType="1" noTextEdit="1"/>
                  </p:cNvSpPr>
                  <p:nvPr/>
                </p:nvSpPr>
                <p:spPr>
                  <a:xfrm>
                    <a:off x="4251850" y="5834429"/>
                    <a:ext cx="416781" cy="276999"/>
                  </a:xfrm>
                  <a:prstGeom prst="rect">
                    <a:avLst/>
                  </a:prstGeom>
                  <a:blipFill>
                    <a:blip r:embed="rId89"/>
                    <a:stretch>
                      <a:fillRect l="-10145" r="-5797" b="-10870"/>
                    </a:stretch>
                  </a:blipFill>
                </p:spPr>
                <p:txBody>
                  <a:bodyPr/>
                  <a:lstStyle/>
                  <a:p>
                    <a:r>
                      <a:rPr lang="en-HK">
                        <a:noFill/>
                      </a:rPr>
                      <a:t> </a:t>
                    </a:r>
                  </a:p>
                </p:txBody>
              </p:sp>
            </mc:Fallback>
          </mc:AlternateContent>
          <p:pic>
            <p:nvPicPr>
              <p:cNvPr id="5" name="图片 4">
                <a:extLst>
                  <a:ext uri="{FF2B5EF4-FFF2-40B4-BE49-F238E27FC236}">
                    <a16:creationId xmlns:a16="http://schemas.microsoft.com/office/drawing/2014/main" id="{14A2634A-ADE9-8F28-6DA9-93DF1F4EE41E}"/>
                  </a:ext>
                </a:extLst>
              </p:cNvPr>
              <p:cNvPicPr>
                <a:picLocks noChangeAspect="1"/>
              </p:cNvPicPr>
              <p:nvPr/>
            </p:nvPicPr>
            <p:blipFill rotWithShape="1">
              <a:blip r:embed="rId90" cstate="print">
                <a:extLst>
                  <a:ext uri="{28A0092B-C50C-407E-A947-70E740481C1C}">
                    <a14:useLocalDpi xmlns:a14="http://schemas.microsoft.com/office/drawing/2010/main" val="0"/>
                  </a:ext>
                </a:extLst>
              </a:blip>
              <a:srcRect l="47879"/>
              <a:stretch/>
            </p:blipFill>
            <p:spPr>
              <a:xfrm>
                <a:off x="4668631" y="5805012"/>
                <a:ext cx="615035" cy="368754"/>
              </a:xfrm>
              <a:prstGeom prst="rect">
                <a:avLst/>
              </a:prstGeom>
            </p:spPr>
          </p:pic>
        </p:grpSp>
      </p:grpSp>
    </p:spTree>
    <p:extLst>
      <p:ext uri="{BB962C8B-B14F-4D97-AF65-F5344CB8AC3E}">
        <p14:creationId xmlns:p14="http://schemas.microsoft.com/office/powerpoint/2010/main" val="171124283"/>
      </p:ext>
    </p:extLst>
  </p:cSld>
  <p:clrMapOvr>
    <a:masterClrMapping/>
  </p:clrMapOvr>
  <mc:AlternateContent xmlns:mc="http://schemas.openxmlformats.org/markup-compatibility/2006" xmlns:p14="http://schemas.microsoft.com/office/powerpoint/2010/main">
    <mc:Choice Requires="p14">
      <p:transition spd="slow" p14:dur="2000" advTm="31293"/>
    </mc:Choice>
    <mc:Fallback xmlns="">
      <p:transition spd="slow" advTm="3129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dirty="0"/>
              <a:t>Definition: time step</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800" dirty="0"/>
                  <a:t>At step </a:t>
                </a:r>
                <a14:m>
                  <m:oMath xmlns:m="http://schemas.openxmlformats.org/officeDocument/2006/math">
                    <m:r>
                      <a:rPr lang="en-US" altLang="zh-CN" sz="2800" i="1">
                        <a:latin typeface="Cambria Math" panose="02040503050406030204" pitchFamily="18" charset="0"/>
                      </a:rPr>
                      <m:t>𝜏</m:t>
                    </m:r>
                    <m:r>
                      <a:rPr lang="en-US" altLang="zh-CN" sz="2800" i="1">
                        <a:latin typeface="Cambria Math" panose="02040503050406030204" pitchFamily="18" charset="0"/>
                      </a:rPr>
                      <m:t>=1</m:t>
                    </m:r>
                  </m:oMath>
                </a14:m>
                <a:r>
                  <a:rPr lang="en-US" altLang="zh-CN" sz="2800" dirty="0"/>
                  <a:t> (or </a:t>
                </a:r>
                <a14:m>
                  <m:oMath xmlns:m="http://schemas.openxmlformats.org/officeDocument/2006/math">
                    <m: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=1</m:t>
                    </m:r>
                  </m:oMath>
                </a14:m>
                <a:r>
                  <a:rPr lang="en-US" altLang="zh-CN" sz="2800" dirty="0"/>
                  <a:t>), we need to monitor the traffic status</a:t>
                </a:r>
                <a:endParaRPr lang="en-US" altLang="zh-CN" sz="2800" i="1" dirty="0"/>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blipFill>
                <a:blip r:embed="rId4"/>
                <a:stretch>
                  <a:fillRect l="-392" t="-1622"/>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17</a:t>
            </a:fld>
            <a:endParaRPr lang="zh-CN" altLang="en-US"/>
          </a:p>
        </p:txBody>
      </p:sp>
      <p:grpSp>
        <p:nvGrpSpPr>
          <p:cNvPr id="11" name="组合 10">
            <a:extLst>
              <a:ext uri="{FF2B5EF4-FFF2-40B4-BE49-F238E27FC236}">
                <a16:creationId xmlns:a16="http://schemas.microsoft.com/office/drawing/2014/main" id="{5F972EA7-DBD0-DDBB-9EF7-2FEA9DBA929C}"/>
              </a:ext>
            </a:extLst>
          </p:cNvPr>
          <p:cNvGrpSpPr/>
          <p:nvPr/>
        </p:nvGrpSpPr>
        <p:grpSpPr>
          <a:xfrm>
            <a:off x="3286006" y="3888257"/>
            <a:ext cx="2946428" cy="2077796"/>
            <a:chOff x="2235172" y="129294"/>
            <a:chExt cx="3550538" cy="2503808"/>
          </a:xfrm>
        </p:grpSpPr>
        <p:grpSp>
          <p:nvGrpSpPr>
            <p:cNvPr id="12" name="组合 11">
              <a:extLst>
                <a:ext uri="{FF2B5EF4-FFF2-40B4-BE49-F238E27FC236}">
                  <a16:creationId xmlns:a16="http://schemas.microsoft.com/office/drawing/2014/main" id="{39DFEF39-C0B8-FCCA-984E-F55222F40C68}"/>
                </a:ext>
              </a:extLst>
            </p:cNvPr>
            <p:cNvGrpSpPr/>
            <p:nvPr/>
          </p:nvGrpSpPr>
          <p:grpSpPr>
            <a:xfrm>
              <a:off x="2235172" y="325688"/>
              <a:ext cx="532800" cy="533400"/>
              <a:chOff x="2796833" y="1500895"/>
              <a:chExt cx="532800" cy="533400"/>
            </a:xfrm>
          </p:grpSpPr>
          <p:sp>
            <p:nvSpPr>
              <p:cNvPr id="46" name="椭圆 45">
                <a:extLst>
                  <a:ext uri="{FF2B5EF4-FFF2-40B4-BE49-F238E27FC236}">
                    <a16:creationId xmlns:a16="http://schemas.microsoft.com/office/drawing/2014/main" id="{ACD0E5AA-8F0D-A119-20D7-250261C0057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D7C7034-F70A-19D2-6454-C6F80DD8DDAA}"/>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13" name="组合 12">
              <a:extLst>
                <a:ext uri="{FF2B5EF4-FFF2-40B4-BE49-F238E27FC236}">
                  <a16:creationId xmlns:a16="http://schemas.microsoft.com/office/drawing/2014/main" id="{E42F5A06-404C-D996-0410-E537ABE63F35}"/>
                </a:ext>
              </a:extLst>
            </p:cNvPr>
            <p:cNvGrpSpPr/>
            <p:nvPr/>
          </p:nvGrpSpPr>
          <p:grpSpPr>
            <a:xfrm>
              <a:off x="5211611" y="325688"/>
              <a:ext cx="532800" cy="533400"/>
              <a:chOff x="2796833" y="1500895"/>
              <a:chExt cx="532800" cy="533400"/>
            </a:xfrm>
          </p:grpSpPr>
          <p:sp>
            <p:nvSpPr>
              <p:cNvPr id="44" name="椭圆 43">
                <a:extLst>
                  <a:ext uri="{FF2B5EF4-FFF2-40B4-BE49-F238E27FC236}">
                    <a16:creationId xmlns:a16="http://schemas.microsoft.com/office/drawing/2014/main" id="{2FF75B64-B936-72A7-F07B-8DA14F468495}"/>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AF1AA70-74B0-C1E1-9227-722AC108CEA1}"/>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14" name="直接箭头连接符 13">
              <a:extLst>
                <a:ext uri="{FF2B5EF4-FFF2-40B4-BE49-F238E27FC236}">
                  <a16:creationId xmlns:a16="http://schemas.microsoft.com/office/drawing/2014/main" id="{D326B4FB-B251-9BB6-507A-C1D5B2246CE7}"/>
                </a:ext>
              </a:extLst>
            </p:cNvPr>
            <p:cNvCxnSpPr>
              <a:cxnSpLocks/>
              <a:stCxn id="46" idx="6"/>
              <a:endCxn id="44"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567A0BF7-6229-B26C-EE02-44F96028CA0C}"/>
                </a:ext>
              </a:extLst>
            </p:cNvPr>
            <p:cNvGrpSpPr/>
            <p:nvPr/>
          </p:nvGrpSpPr>
          <p:grpSpPr>
            <a:xfrm>
              <a:off x="3102622" y="1223763"/>
              <a:ext cx="532800" cy="533400"/>
              <a:chOff x="2796833" y="1500895"/>
              <a:chExt cx="532800" cy="533400"/>
            </a:xfrm>
          </p:grpSpPr>
          <p:sp>
            <p:nvSpPr>
              <p:cNvPr id="42" name="椭圆 41">
                <a:extLst>
                  <a:ext uri="{FF2B5EF4-FFF2-40B4-BE49-F238E27FC236}">
                    <a16:creationId xmlns:a16="http://schemas.microsoft.com/office/drawing/2014/main" id="{CB2BC3D9-7B01-4AB9-71F5-ECB8B8C164EA}"/>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B7C66581-970A-4465-C395-43788F57088E}"/>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62BEA369-423A-469B-755C-8F0E1E0E49DD}"/>
                </a:ext>
              </a:extLst>
            </p:cNvPr>
            <p:cNvGrpSpPr/>
            <p:nvPr/>
          </p:nvGrpSpPr>
          <p:grpSpPr>
            <a:xfrm>
              <a:off x="4360965" y="1220731"/>
              <a:ext cx="532800" cy="533400"/>
              <a:chOff x="2796833" y="1500895"/>
              <a:chExt cx="532800" cy="533400"/>
            </a:xfrm>
          </p:grpSpPr>
          <p:sp>
            <p:nvSpPr>
              <p:cNvPr id="40" name="椭圆 39">
                <a:extLst>
                  <a:ext uri="{FF2B5EF4-FFF2-40B4-BE49-F238E27FC236}">
                    <a16:creationId xmlns:a16="http://schemas.microsoft.com/office/drawing/2014/main" id="{922A6F2A-0A1D-84BF-44F6-7D555661A68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81EB4AE-05BC-7E83-CA07-AE5F32622F9E}"/>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7" name="直接箭头连接符 16">
              <a:extLst>
                <a:ext uri="{FF2B5EF4-FFF2-40B4-BE49-F238E27FC236}">
                  <a16:creationId xmlns:a16="http://schemas.microsoft.com/office/drawing/2014/main" id="{15F7DBF5-6C0C-28E6-59AD-86491D9EBCCF}"/>
                </a:ext>
              </a:extLst>
            </p:cNvPr>
            <p:cNvCxnSpPr>
              <a:cxnSpLocks/>
              <a:stCxn id="46" idx="5"/>
              <a:endCxn id="42"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AD19DBEB-D5A3-8C4A-FEDA-0972B8A7BBB6}"/>
                </a:ext>
              </a:extLst>
            </p:cNvPr>
            <p:cNvCxnSpPr>
              <a:cxnSpLocks/>
              <a:stCxn id="40" idx="7"/>
              <a:endCxn id="44"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E534860-BC94-3009-AF2E-FB94FA3F6041}"/>
                </a:ext>
              </a:extLst>
            </p:cNvPr>
            <p:cNvCxnSpPr>
              <a:cxnSpLocks/>
              <a:stCxn id="42" idx="6"/>
              <a:endCxn id="40"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3E3967CD-F607-F68D-9881-A5B26DA63D6D}"/>
                </a:ext>
              </a:extLst>
            </p:cNvPr>
            <p:cNvGrpSpPr/>
            <p:nvPr/>
          </p:nvGrpSpPr>
          <p:grpSpPr>
            <a:xfrm>
              <a:off x="2235172" y="2099702"/>
              <a:ext cx="532800" cy="533400"/>
              <a:chOff x="2796833" y="1500895"/>
              <a:chExt cx="532800" cy="533400"/>
            </a:xfrm>
          </p:grpSpPr>
          <p:sp>
            <p:nvSpPr>
              <p:cNvPr id="38" name="椭圆 37">
                <a:extLst>
                  <a:ext uri="{FF2B5EF4-FFF2-40B4-BE49-F238E27FC236}">
                    <a16:creationId xmlns:a16="http://schemas.microsoft.com/office/drawing/2014/main" id="{09FDE818-FA49-11D9-0580-DA0E1DB5985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2E6833F-F7A6-D796-CA4F-95475E1576C7}"/>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21" name="组合 20">
              <a:extLst>
                <a:ext uri="{FF2B5EF4-FFF2-40B4-BE49-F238E27FC236}">
                  <a16:creationId xmlns:a16="http://schemas.microsoft.com/office/drawing/2014/main" id="{0863D134-9AA7-2F7A-44D3-AD394DE2D8AA}"/>
                </a:ext>
              </a:extLst>
            </p:cNvPr>
            <p:cNvGrpSpPr/>
            <p:nvPr/>
          </p:nvGrpSpPr>
          <p:grpSpPr>
            <a:xfrm>
              <a:off x="5252910" y="2099702"/>
              <a:ext cx="532800" cy="533400"/>
              <a:chOff x="2760105" y="1500895"/>
              <a:chExt cx="532800" cy="533400"/>
            </a:xfrm>
          </p:grpSpPr>
          <p:sp>
            <p:nvSpPr>
              <p:cNvPr id="36" name="椭圆 35">
                <a:extLst>
                  <a:ext uri="{FF2B5EF4-FFF2-40B4-BE49-F238E27FC236}">
                    <a16:creationId xmlns:a16="http://schemas.microsoft.com/office/drawing/2014/main" id="{D393B7BF-5353-3D18-D237-2988C1A4E09B}"/>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4A3506-18F4-42AB-9AB2-BCCAC84A9B95}"/>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22" name="直接箭头连接符 21">
              <a:extLst>
                <a:ext uri="{FF2B5EF4-FFF2-40B4-BE49-F238E27FC236}">
                  <a16:creationId xmlns:a16="http://schemas.microsoft.com/office/drawing/2014/main" id="{FFD41AAD-B512-5433-033F-5D01691E8BDC}"/>
                </a:ext>
              </a:extLst>
            </p:cNvPr>
            <p:cNvCxnSpPr>
              <a:cxnSpLocks/>
              <a:stCxn id="40" idx="5"/>
              <a:endCxn id="36"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9B075D3-564E-7ADB-E361-ECB63C6DDD8E}"/>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8527274-C8E8-C6F4-A9EC-902CA87C4229}"/>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069BC86-90EA-0EF1-1F3B-613C185FC04D}"/>
                    </a:ext>
                  </a:extLst>
                </p:cNvPr>
                <p:cNvSpPr txBox="1"/>
                <p:nvPr/>
              </p:nvSpPr>
              <p:spPr>
                <a:xfrm>
                  <a:off x="3602456" y="1384597"/>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25" name="文本框 24">
                  <a:extLst>
                    <a:ext uri="{FF2B5EF4-FFF2-40B4-BE49-F238E27FC236}">
                      <a16:creationId xmlns:a16="http://schemas.microsoft.com/office/drawing/2014/main" id="{7069BC86-90EA-0EF1-1F3B-613C185FC04D}"/>
                    </a:ext>
                  </a:extLst>
                </p:cNvPr>
                <p:cNvSpPr txBox="1">
                  <a:spLocks noRot="1" noChangeAspect="1" noMove="1" noResize="1" noEditPoints="1" noAdjustHandles="1" noChangeArrowheads="1" noChangeShapeType="1" noTextEdit="1"/>
                </p:cNvSpPr>
                <p:nvPr/>
              </p:nvSpPr>
              <p:spPr>
                <a:xfrm>
                  <a:off x="3602456" y="1384597"/>
                  <a:ext cx="427516" cy="445056"/>
                </a:xfrm>
                <a:prstGeom prst="rect">
                  <a:avLst/>
                </a:prstGeom>
                <a:blipFill>
                  <a:blip r:embed="rId75"/>
                  <a:stretch>
                    <a:fillRect l="-10345" r="-8621" b="-1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DFB3A30-58E3-949E-24D1-936F7F98E217}"/>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1D08ACE-B412-E4F5-1D53-FC59ADB0184E}"/>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2B349E06-79FC-034C-AF6C-3AA2A3FB8E16}"/>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0AC4FB5-C9E1-EB46-1D89-172C1F757A0C}"/>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F5D0CB5-A259-9D47-0306-BFF5F6D3ED42}"/>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DE8ED03-D1F2-3144-D28E-ABF944E28C87}"/>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F67C88F-679B-4F96-C25E-555A3561D4BB}"/>
                    </a:ext>
                  </a:extLst>
                </p:cNvPr>
                <p:cNvSpPr txBox="1"/>
                <p:nvPr/>
              </p:nvSpPr>
              <p:spPr>
                <a:xfrm>
                  <a:off x="3809882" y="1143223"/>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32" name="文本框 31">
                  <a:extLst>
                    <a:ext uri="{FF2B5EF4-FFF2-40B4-BE49-F238E27FC236}">
                      <a16:creationId xmlns:a16="http://schemas.microsoft.com/office/drawing/2014/main" id="{DF67C88F-679B-4F96-C25E-555A3561D4BB}"/>
                    </a:ext>
                  </a:extLst>
                </p:cNvPr>
                <p:cNvSpPr txBox="1">
                  <a:spLocks noRot="1" noChangeAspect="1" noMove="1" noResize="1" noEditPoints="1" noAdjustHandles="1" noChangeArrowheads="1" noChangeShapeType="1" noTextEdit="1"/>
                </p:cNvSpPr>
                <p:nvPr/>
              </p:nvSpPr>
              <p:spPr>
                <a:xfrm>
                  <a:off x="3809882" y="1143223"/>
                  <a:ext cx="218278" cy="333792"/>
                </a:xfrm>
                <a:prstGeom prst="rect">
                  <a:avLst/>
                </a:prstGeom>
                <a:blipFill>
                  <a:blip r:embed="rId82"/>
                  <a:stretch>
                    <a:fillRect l="-30000" r="-30000"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44FBE31-1FB1-11B5-5DC3-192B994EBF8D}"/>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68084F3A-9261-EDA1-3B02-4BAFCA3EE533}"/>
                </a:ext>
              </a:extLst>
            </p:cNvPr>
            <p:cNvCxnSpPr>
              <a:cxnSpLocks/>
              <a:stCxn id="38" idx="7"/>
              <a:endCxn id="42"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9C229B0F-FB19-7468-E7DE-D79C454B0A8E}"/>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cxnSp>
        <p:nvCxnSpPr>
          <p:cNvPr id="48" name="直接箭头连接符 47">
            <a:extLst>
              <a:ext uri="{FF2B5EF4-FFF2-40B4-BE49-F238E27FC236}">
                <a16:creationId xmlns:a16="http://schemas.microsoft.com/office/drawing/2014/main" id="{02B95243-A64E-1E8E-0C42-044FDBB7163B}"/>
              </a:ext>
            </a:extLst>
          </p:cNvPr>
          <p:cNvCxnSpPr>
            <a:cxnSpLocks/>
          </p:cNvCxnSpPr>
          <p:nvPr/>
        </p:nvCxnSpPr>
        <p:spPr>
          <a:xfrm flipH="1" flipV="1">
            <a:off x="4891626" y="5048060"/>
            <a:ext cx="580544" cy="75342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5421B28-3359-141C-5C89-DDC1B323843F}"/>
              </a:ext>
            </a:extLst>
          </p:cNvPr>
          <p:cNvCxnSpPr/>
          <p:nvPr/>
        </p:nvCxnSpPr>
        <p:spPr bwMode="auto">
          <a:xfrm>
            <a:off x="4800744" y="4902767"/>
            <a:ext cx="2918" cy="124638"/>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a:extLst>
              <a:ext uri="{FF2B5EF4-FFF2-40B4-BE49-F238E27FC236}">
                <a16:creationId xmlns:a16="http://schemas.microsoft.com/office/drawing/2014/main" id="{BA9E61B8-E67E-BBEC-1366-EC2FBA681847}"/>
              </a:ext>
            </a:extLst>
          </p:cNvPr>
          <p:cNvCxnSpPr/>
          <p:nvPr/>
        </p:nvCxnSpPr>
        <p:spPr bwMode="auto">
          <a:xfrm>
            <a:off x="4899087" y="4905687"/>
            <a:ext cx="2918" cy="124638"/>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箭头连接符 56">
            <a:extLst>
              <a:ext uri="{FF2B5EF4-FFF2-40B4-BE49-F238E27FC236}">
                <a16:creationId xmlns:a16="http://schemas.microsoft.com/office/drawing/2014/main" id="{C58768DF-19B6-025A-F382-6917E0B9404F}"/>
              </a:ext>
            </a:extLst>
          </p:cNvPr>
          <p:cNvCxnSpPr>
            <a:cxnSpLocks/>
          </p:cNvCxnSpPr>
          <p:nvPr/>
        </p:nvCxnSpPr>
        <p:spPr>
          <a:xfrm flipV="1">
            <a:off x="4414574" y="5020952"/>
            <a:ext cx="389329" cy="79050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AutoShape 5">
                <a:extLst>
                  <a:ext uri="{FF2B5EF4-FFF2-40B4-BE49-F238E27FC236}">
                    <a16:creationId xmlns:a16="http://schemas.microsoft.com/office/drawing/2014/main" id="{AB2821F6-C41F-AB3C-0B49-D883D6AE882F}"/>
                  </a:ext>
                </a:extLst>
              </p:cNvPr>
              <p:cNvSpPr>
                <a:spLocks noChangeArrowheads="1"/>
              </p:cNvSpPr>
              <p:nvPr/>
            </p:nvSpPr>
            <p:spPr bwMode="auto">
              <a:xfrm>
                <a:off x="5618259" y="3114207"/>
                <a:ext cx="3419061" cy="723780"/>
              </a:xfrm>
              <a:prstGeom prst="wedgeRoundRectCallout">
                <a:avLst>
                  <a:gd name="adj1" fmla="val -71722"/>
                  <a:gd name="adj2" fmla="val 186979"/>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2000" dirty="0"/>
                  <a:t>The edge load of </a:t>
                </a:r>
                <a14:m>
                  <m:oMath xmlns:m="http://schemas.openxmlformats.org/officeDocument/2006/math">
                    <m:r>
                      <a:rPr kumimoji="0" lang="en-US" altLang="zh-TW" sz="2000" b="0" i="1" smtClean="0">
                        <a:latin typeface="Cambria Math" panose="02040503050406030204" pitchFamily="18" charset="0"/>
                      </a:rPr>
                      <m:t>(</m:t>
                    </m:r>
                    <m:sSub>
                      <m:sSubPr>
                        <m:ctrlPr>
                          <a:rPr kumimoji="0" lang="en-US" altLang="zh-TW" sz="2000" b="0" i="1" smtClean="0">
                            <a:latin typeface="Cambria Math" panose="02040503050406030204" pitchFamily="18" charset="0"/>
                          </a:rPr>
                        </m:ctrlPr>
                      </m:sSubPr>
                      <m:e>
                        <m:r>
                          <a:rPr kumimoji="0" lang="en-US" altLang="zh-TW" sz="2000" b="0" i="1" smtClean="0">
                            <a:latin typeface="Cambria Math" panose="02040503050406030204" pitchFamily="18" charset="0"/>
                          </a:rPr>
                          <m:t>𝑒</m:t>
                        </m:r>
                      </m:e>
                      <m:sub>
                        <m:r>
                          <a:rPr kumimoji="0" lang="en-US" altLang="zh-TW" sz="2000" b="0" i="1" smtClean="0">
                            <a:latin typeface="Cambria Math" panose="02040503050406030204" pitchFamily="18" charset="0"/>
                          </a:rPr>
                          <m:t>3</m:t>
                        </m:r>
                      </m:sub>
                    </m:sSub>
                    <m:r>
                      <a:rPr kumimoji="0" lang="en-US" altLang="zh-TW" sz="2000" b="0" i="1" smtClean="0">
                        <a:latin typeface="Cambria Math" panose="02040503050406030204" pitchFamily="18" charset="0"/>
                      </a:rPr>
                      <m:t>,1)</m:t>
                    </m:r>
                  </m:oMath>
                </a14:m>
                <a:r>
                  <a:rPr kumimoji="0" lang="en-US" altLang="zh-TW" sz="2000" dirty="0"/>
                  <a:t> is 4 since there are 4 cars</a:t>
                </a:r>
              </a:p>
            </p:txBody>
          </p:sp>
        </mc:Choice>
        <mc:Fallback xmlns="">
          <p:sp>
            <p:nvSpPr>
              <p:cNvPr id="50" name="AutoShape 5">
                <a:extLst>
                  <a:ext uri="{FF2B5EF4-FFF2-40B4-BE49-F238E27FC236}">
                    <a16:creationId xmlns:a16="http://schemas.microsoft.com/office/drawing/2014/main" id="{AB2821F6-C41F-AB3C-0B49-D883D6AE882F}"/>
                  </a:ext>
                </a:extLst>
              </p:cNvPr>
              <p:cNvSpPr>
                <a:spLocks noRot="1" noChangeAspect="1" noMove="1" noResize="1" noEditPoints="1" noAdjustHandles="1" noChangeArrowheads="1" noChangeShapeType="1" noTextEdit="1"/>
              </p:cNvSpPr>
              <p:nvPr/>
            </p:nvSpPr>
            <p:spPr bwMode="auto">
              <a:xfrm>
                <a:off x="5618259" y="3114207"/>
                <a:ext cx="3419061" cy="723780"/>
              </a:xfrm>
              <a:prstGeom prst="wedgeRoundRectCallout">
                <a:avLst>
                  <a:gd name="adj1" fmla="val -71722"/>
                  <a:gd name="adj2" fmla="val 186979"/>
                  <a:gd name="adj3" fmla="val 16667"/>
                </a:avLst>
              </a:prstGeom>
              <a:blipFill>
                <a:blip r:embed="rId85"/>
                <a:stretch>
                  <a:fillRect r="-1447"/>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79D6770-24EA-A53D-173D-57E0E9DA6737}"/>
                  </a:ext>
                </a:extLst>
              </p:cNvPr>
              <p:cNvSpPr txBox="1"/>
              <p:nvPr/>
            </p:nvSpPr>
            <p:spPr>
              <a:xfrm>
                <a:off x="3628256" y="5859267"/>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51" name="文本框 50">
                <a:extLst>
                  <a:ext uri="{FF2B5EF4-FFF2-40B4-BE49-F238E27FC236}">
                    <a16:creationId xmlns:a16="http://schemas.microsoft.com/office/drawing/2014/main" id="{579D6770-24EA-A53D-173D-57E0E9DA6737}"/>
                  </a:ext>
                </a:extLst>
              </p:cNvPr>
              <p:cNvSpPr txBox="1">
                <a:spLocks noRot="1" noChangeAspect="1" noMove="1" noResize="1" noEditPoints="1" noAdjustHandles="1" noChangeArrowheads="1" noChangeShapeType="1" noTextEdit="1"/>
              </p:cNvSpPr>
              <p:nvPr/>
            </p:nvSpPr>
            <p:spPr>
              <a:xfrm>
                <a:off x="3628256" y="5859267"/>
                <a:ext cx="416781" cy="276999"/>
              </a:xfrm>
              <a:prstGeom prst="rect">
                <a:avLst/>
              </a:prstGeom>
              <a:blipFill>
                <a:blip r:embed="rId86"/>
                <a:stretch>
                  <a:fillRect l="-10145" r="-5797" b="-10870"/>
                </a:stretch>
              </a:blipFill>
            </p:spPr>
            <p:txBody>
              <a:bodyPr/>
              <a:lstStyle/>
              <a:p>
                <a:r>
                  <a:rPr lang="en-HK">
                    <a:noFill/>
                  </a:rPr>
                  <a:t> </a:t>
                </a:r>
              </a:p>
            </p:txBody>
          </p:sp>
        </mc:Fallback>
      </mc:AlternateContent>
      <p:grpSp>
        <p:nvGrpSpPr>
          <p:cNvPr id="5" name="组合 4">
            <a:extLst>
              <a:ext uri="{FF2B5EF4-FFF2-40B4-BE49-F238E27FC236}">
                <a16:creationId xmlns:a16="http://schemas.microsoft.com/office/drawing/2014/main" id="{56802479-29F3-BF22-C000-58D7407B54C3}"/>
              </a:ext>
            </a:extLst>
          </p:cNvPr>
          <p:cNvGrpSpPr/>
          <p:nvPr/>
        </p:nvGrpSpPr>
        <p:grpSpPr>
          <a:xfrm>
            <a:off x="4939273" y="5838480"/>
            <a:ext cx="1031816" cy="368754"/>
            <a:chOff x="4251850" y="5805012"/>
            <a:chExt cx="1031816" cy="368754"/>
          </a:xfrm>
        </p:grpSpPr>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4B0F214-843A-AF79-E4B4-8C8BDC083DAB}"/>
                    </a:ext>
                  </a:extLst>
                </p:cNvPr>
                <p:cNvSpPr txBox="1"/>
                <p:nvPr/>
              </p:nvSpPr>
              <p:spPr>
                <a:xfrm>
                  <a:off x="4251850" y="5834429"/>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9" name="文本框 8">
                  <a:extLst>
                    <a:ext uri="{FF2B5EF4-FFF2-40B4-BE49-F238E27FC236}">
                      <a16:creationId xmlns:a16="http://schemas.microsoft.com/office/drawing/2014/main" id="{C4B0F214-843A-AF79-E4B4-8C8BDC083DAB}"/>
                    </a:ext>
                  </a:extLst>
                </p:cNvPr>
                <p:cNvSpPr txBox="1">
                  <a:spLocks noRot="1" noChangeAspect="1" noMove="1" noResize="1" noEditPoints="1" noAdjustHandles="1" noChangeArrowheads="1" noChangeShapeType="1" noTextEdit="1"/>
                </p:cNvSpPr>
                <p:nvPr/>
              </p:nvSpPr>
              <p:spPr>
                <a:xfrm>
                  <a:off x="4251850" y="5834429"/>
                  <a:ext cx="416781" cy="276999"/>
                </a:xfrm>
                <a:prstGeom prst="rect">
                  <a:avLst/>
                </a:prstGeom>
                <a:blipFill>
                  <a:blip r:embed="rId90"/>
                  <a:stretch>
                    <a:fillRect l="-10145" r="-5797" b="-11111"/>
                  </a:stretch>
                </a:blipFill>
              </p:spPr>
              <p:txBody>
                <a:bodyPr/>
                <a:lstStyle/>
                <a:p>
                  <a:r>
                    <a:rPr lang="en-HK">
                      <a:noFill/>
                    </a:rPr>
                    <a:t> </a:t>
                  </a:r>
                </a:p>
              </p:txBody>
            </p:sp>
          </mc:Fallback>
        </mc:AlternateContent>
        <p:pic>
          <p:nvPicPr>
            <p:cNvPr id="10" name="图片 9">
              <a:extLst>
                <a:ext uri="{FF2B5EF4-FFF2-40B4-BE49-F238E27FC236}">
                  <a16:creationId xmlns:a16="http://schemas.microsoft.com/office/drawing/2014/main" id="{B56E17F0-8A39-DBA3-A7C2-4320A5E7EB0A}"/>
                </a:ext>
              </a:extLst>
            </p:cNvPr>
            <p:cNvPicPr>
              <a:picLocks noChangeAspect="1"/>
            </p:cNvPicPr>
            <p:nvPr/>
          </p:nvPicPr>
          <p:blipFill rotWithShape="1">
            <a:blip r:embed="rId91" cstate="print">
              <a:extLst>
                <a:ext uri="{28A0092B-C50C-407E-A947-70E740481C1C}">
                  <a14:useLocalDpi xmlns:a14="http://schemas.microsoft.com/office/drawing/2010/main" val="0"/>
                </a:ext>
              </a:extLst>
            </a:blip>
            <a:srcRect l="47879"/>
            <a:stretch/>
          </p:blipFill>
          <p:spPr>
            <a:xfrm>
              <a:off x="4668631" y="5805012"/>
              <a:ext cx="615035" cy="368754"/>
            </a:xfrm>
            <a:prstGeom prst="rect">
              <a:avLst/>
            </a:prstGeom>
          </p:spPr>
        </p:pic>
      </p:grpSp>
      <p:pic>
        <p:nvPicPr>
          <p:cNvPr id="6" name="图片 5">
            <a:extLst>
              <a:ext uri="{FF2B5EF4-FFF2-40B4-BE49-F238E27FC236}">
                <a16:creationId xmlns:a16="http://schemas.microsoft.com/office/drawing/2014/main" id="{817DA917-5154-5C0F-877A-E9AB87B36640}"/>
              </a:ext>
            </a:extLst>
          </p:cNvPr>
          <p:cNvPicPr>
            <a:picLocks noChangeAspect="1"/>
          </p:cNvPicPr>
          <p:nvPr/>
        </p:nvPicPr>
        <p:blipFill>
          <a:blip r:embed="rId92"/>
          <a:stretch>
            <a:fillRect/>
          </a:stretch>
        </p:blipFill>
        <p:spPr>
          <a:xfrm>
            <a:off x="4092333" y="5866848"/>
            <a:ext cx="711352" cy="278048"/>
          </a:xfrm>
          <a:prstGeom prst="rect">
            <a:avLst/>
          </a:prstGeom>
        </p:spPr>
      </p:pic>
    </p:spTree>
    <p:custDataLst>
      <p:tags r:id="rId1"/>
    </p:custDataLst>
    <p:extLst>
      <p:ext uri="{BB962C8B-B14F-4D97-AF65-F5344CB8AC3E}">
        <p14:creationId xmlns:p14="http://schemas.microsoft.com/office/powerpoint/2010/main" val="2411557997"/>
      </p:ext>
    </p:extLst>
  </p:cSld>
  <p:clrMapOvr>
    <a:masterClrMapping/>
  </p:clrMapOvr>
  <mc:AlternateContent xmlns:mc="http://schemas.openxmlformats.org/markup-compatibility/2006" xmlns:p14="http://schemas.microsoft.com/office/powerpoint/2010/main">
    <mc:Choice Requires="p14">
      <p:transition spd="slow" p14:dur="2000" advTm="26604"/>
    </mc:Choice>
    <mc:Fallback xmlns="">
      <p:transition spd="slow" advTm="26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2D0D99-1B38-9701-FDEC-16B3B64651A5}"/>
              </a:ext>
            </a:extLst>
          </p:cNvPr>
          <p:cNvSpPr>
            <a:spLocks noGrp="1"/>
          </p:cNvSpPr>
          <p:nvPr>
            <p:ph type="title"/>
          </p:nvPr>
        </p:nvSpPr>
        <p:spPr/>
        <p:txBody>
          <a:bodyPr/>
          <a:lstStyle/>
          <a:p>
            <a:r>
              <a:rPr lang="en-US" altLang="zh-CN" sz="3600" dirty="0"/>
              <a:t>Definition: edge load (traffic status)</a:t>
            </a:r>
            <a:endParaRPr lang="zh-CN" altLang="en-US" sz="36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9E19889-AD29-306B-DC12-9C6F94D5BF3C}"/>
                  </a:ext>
                </a:extLst>
              </p:cNvPr>
              <p:cNvSpPr>
                <a:spLocks noGrp="1"/>
              </p:cNvSpPr>
              <p:nvPr>
                <p:ph idx="1"/>
              </p:nvPr>
            </p:nvSpPr>
            <p:spPr>
              <a:xfrm>
                <a:off x="1162050" y="2026179"/>
                <a:ext cx="7711984" cy="4129087"/>
              </a:xfrm>
            </p:spPr>
            <p:txBody>
              <a:bodyPr/>
              <a:lstStyle/>
              <a:p>
                <a:r>
                  <a:rPr lang="en-US" altLang="zh-CN" sz="2800" dirty="0"/>
                  <a:t>Location indicator for a query (or a car) following the path </a:t>
                </a:r>
                <a14:m>
                  <m:oMath xmlns:m="http://schemas.openxmlformats.org/officeDocument/2006/math">
                    <m:r>
                      <a:rPr lang="en-US" altLang="zh-CN" sz="2800" b="0" i="1" smtClean="0">
                        <a:latin typeface="Cambria Math" panose="02040503050406030204" pitchFamily="18" charset="0"/>
                      </a:rPr>
                      <m:t>𝑝</m:t>
                    </m:r>
                  </m:oMath>
                </a14:m>
                <a:r>
                  <a:rPr lang="en-US" altLang="zh-CN" sz="2800" dirty="0"/>
                  <a:t> departing at time </a:t>
                </a:r>
                <a14:m>
                  <m:oMath xmlns:m="http://schemas.openxmlformats.org/officeDocument/2006/math">
                    <m: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m:t>
                    </m:r>
                    <m:sSup>
                      <m:sSupPr>
                        <m:ctrlPr>
                          <a:rPr lang="en-US"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Cambria Math" panose="02040503050406030204" pitchFamily="18" charset="0"/>
                          </a:rPr>
                          <m:t>ℝ</m:t>
                        </m:r>
                      </m:e>
                      <m:sup>
                        <m:r>
                          <a:rPr lang="en-US" altLang="zh-CN" sz="2800" i="1">
                            <a:latin typeface="Cambria Math" panose="02040503050406030204" pitchFamily="18" charset="0"/>
                            <a:ea typeface="Cambria Math" panose="02040503050406030204" pitchFamily="18" charset="0"/>
                          </a:rPr>
                          <m:t>+</m:t>
                        </m:r>
                      </m:sup>
                    </m:sSup>
                  </m:oMath>
                </a14:m>
                <a:r>
                  <a:rPr lang="en-US" altLang="zh-CN" sz="2800" dirty="0"/>
                  <a:t>:</a:t>
                </a:r>
              </a:p>
              <a:p>
                <a:pPr lvl="1"/>
                <a14:m>
                  <m:oMath xmlns:m="http://schemas.openxmlformats.org/officeDocument/2006/math">
                    <m:sSub>
                      <m:sSubPr>
                        <m:ctrlPr>
                          <a:rPr lang="en-US" altLang="zh-CN" sz="2400" b="0" i="1" smtClean="0">
                            <a:latin typeface="Cambria Math" panose="02040503050406030204" pitchFamily="18" charset="0"/>
                          </a:rPr>
                        </m:ctrlPr>
                      </m:sSubPr>
                      <m:e>
                        <m:r>
                          <a:rPr lang="zh-CN" altLang="en-US" sz="2400" i="1" smtClean="0">
                            <a:latin typeface="Cambria Math" panose="02040503050406030204" pitchFamily="18" charset="0"/>
                          </a:rPr>
                          <m:t>𝕝</m:t>
                        </m:r>
                      </m:e>
                      <m:sub>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𝜏</m:t>
                        </m:r>
                      </m:e>
                    </m:d>
                    <m:r>
                      <a:rPr lang="en-US" altLang="zh-CN" sz="2400" b="0" i="1" smtClean="0">
                        <a:latin typeface="Cambria Math" panose="02040503050406030204" pitchFamily="18" charset="0"/>
                      </a:rPr>
                      <m:t>=</m:t>
                    </m:r>
                    <m:r>
                      <a:rPr lang="en-US" altLang="zh-CN" sz="2400" b="0" i="0" smtClean="0">
                        <a:latin typeface="Cambria Math" panose="02040503050406030204" pitchFamily="18" charset="0"/>
                      </a:rPr>
                      <m:t>1</m:t>
                    </m:r>
                  </m:oMath>
                </a14:m>
                <a:r>
                  <a:rPr lang="en-US" altLang="zh-CN" sz="2400" dirty="0"/>
                  <a:t> iff</a:t>
                </a:r>
              </a:p>
              <a:p>
                <a:pPr lvl="2"/>
                <a:r>
                  <a:rPr lang="en-US" altLang="zh-CN" sz="2000" dirty="0"/>
                  <a:t>1) </a:t>
                </a:r>
                <a14:m>
                  <m:oMath xmlns:m="http://schemas.openxmlformats.org/officeDocument/2006/math">
                    <m:r>
                      <a:rPr lang="en-US" altLang="zh-CN" sz="2000" b="0" i="1" smtClean="0">
                        <a:latin typeface="Cambria Math" panose="02040503050406030204" pitchFamily="18" charset="0"/>
                      </a:rPr>
                      <m:t>𝑒</m:t>
                    </m:r>
                  </m:oMath>
                </a14:m>
                <a:r>
                  <a:rPr lang="en-US" altLang="zh-CN" sz="2000" dirty="0"/>
                  <a:t> is one edge in </a:t>
                </a:r>
                <a14:m>
                  <m:oMath xmlns:m="http://schemas.openxmlformats.org/officeDocument/2006/math">
                    <m:r>
                      <a:rPr lang="en-US" altLang="zh-CN" sz="2000" b="0" i="1" smtClean="0">
                        <a:latin typeface="Cambria Math" panose="02040503050406030204" pitchFamily="18" charset="0"/>
                      </a:rPr>
                      <m:t>𝑝</m:t>
                    </m:r>
                  </m:oMath>
                </a14:m>
                <a:r>
                  <a:rPr lang="en-US" altLang="zh-CN" sz="2000" dirty="0"/>
                  <a:t>, and </a:t>
                </a:r>
              </a:p>
              <a:p>
                <a:pPr lvl="2"/>
                <a:r>
                  <a:rPr lang="en-US" altLang="zh-CN" sz="2000" dirty="0"/>
                  <a:t>2) the car travels to a location of the edge </a:t>
                </a:r>
                <a14:m>
                  <m:oMath xmlns:m="http://schemas.openxmlformats.org/officeDocument/2006/math">
                    <m:r>
                      <a:rPr lang="en-US" altLang="zh-CN" sz="2000" b="0" i="1" smtClean="0">
                        <a:latin typeface="Cambria Math" panose="02040503050406030204" pitchFamily="18" charset="0"/>
                      </a:rPr>
                      <m:t>𝑒</m:t>
                    </m:r>
                  </m:oMath>
                </a14:m>
                <a:r>
                  <a:rPr lang="en-US" altLang="zh-CN" sz="2000" dirty="0"/>
                  <a:t> at step </a:t>
                </a:r>
                <a14:m>
                  <m:oMath xmlns:m="http://schemas.openxmlformats.org/officeDocument/2006/math">
                    <m:r>
                      <a:rPr lang="en-US" altLang="zh-CN" sz="2000" b="0" i="1" smtClean="0">
                        <a:latin typeface="Cambria Math" panose="02040503050406030204" pitchFamily="18" charset="0"/>
                      </a:rPr>
                      <m:t>𝜏</m:t>
                    </m:r>
                  </m:oMath>
                </a14:m>
                <a:endParaRPr lang="en-US" altLang="zh-CN" sz="2000" dirty="0"/>
              </a:p>
              <a:p>
                <a:r>
                  <a:rPr lang="en-US" altLang="zh-CN" sz="2800" dirty="0"/>
                  <a:t>Edge load for a set </a:t>
                </a:r>
                <a14:m>
                  <m:oMath xmlns:m="http://schemas.openxmlformats.org/officeDocument/2006/math">
                    <m:r>
                      <a:rPr lang="en-US" altLang="zh-CN" sz="2800" b="0" i="1" smtClean="0">
                        <a:latin typeface="Cambria Math" panose="02040503050406030204" pitchFamily="18" charset="0"/>
                      </a:rPr>
                      <m:t>𝑃</m:t>
                    </m:r>
                  </m:oMath>
                </a14:m>
                <a:r>
                  <a:rPr lang="en-US" altLang="zh-CN" sz="2800" dirty="0"/>
                  <a:t> of paths: </a:t>
                </a:r>
              </a:p>
              <a:p>
                <a:pPr lvl="1"/>
                <a14:m>
                  <m:oMath xmlns:m="http://schemas.openxmlformats.org/officeDocument/2006/math">
                    <m:sSub>
                      <m:sSubPr>
                        <m:ctrlPr>
                          <a:rPr lang="en-HK" altLang="zh-CN" sz="2400" b="0" i="1" smtClean="0">
                            <a:latin typeface="Cambria Math" panose="02040503050406030204" pitchFamily="18" charset="0"/>
                          </a:rPr>
                        </m:ctrlPr>
                      </m:sSubPr>
                      <m:e>
                        <m:r>
                          <a:rPr lang="en-US" altLang="zh-CN" sz="2400" b="0" i="1" smtClean="0">
                            <a:latin typeface="Cambria Math" panose="02040503050406030204" pitchFamily="18" charset="0"/>
                          </a:rPr>
                          <m:t>𝑙</m:t>
                        </m:r>
                      </m:e>
                      <m:sub>
                        <m:r>
                          <a:rPr lang="en-HK" altLang="zh-CN" sz="2400" b="0" i="1" smtClean="0">
                            <a:latin typeface="Cambria Math" panose="02040503050406030204" pitchFamily="18" charset="0"/>
                          </a:rPr>
                          <m:t>𝑃</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𝜏</m:t>
                        </m:r>
                      </m:e>
                    </m:d>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sub>
                      <m:sup/>
                      <m:e>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𝕝</m:t>
                            </m:r>
                          </m:e>
                          <m:sub>
                            <m:r>
                              <a:rPr lang="en-US" altLang="zh-CN" sz="2400" i="1">
                                <a:latin typeface="Cambria Math" panose="02040503050406030204" pitchFamily="18" charset="0"/>
                              </a:rPr>
                              <m:t>𝑝</m:t>
                            </m:r>
                            <m:r>
                              <a:rPr lang="en-US" altLang="zh-CN" sz="2400" i="1">
                                <a:latin typeface="Cambria Math" panose="02040503050406030204" pitchFamily="18" charset="0"/>
                              </a:rPr>
                              <m:t>,</m:t>
                            </m:r>
                            <m:r>
                              <a:rPr lang="en-US" altLang="zh-CN" sz="2400" i="1">
                                <a:latin typeface="Cambria Math" panose="02040503050406030204" pitchFamily="18" charset="0"/>
                              </a:rPr>
                              <m:t>𝑡</m:t>
                            </m:r>
                          </m:sub>
                        </m:sSub>
                        <m:d>
                          <m:dPr>
                            <m:ctrlPr>
                              <a:rPr lang="en-US" altLang="zh-CN" sz="2400" i="1">
                                <a:latin typeface="Cambria Math" panose="02040503050406030204" pitchFamily="18" charset="0"/>
                              </a:rPr>
                            </m:ctrlPr>
                          </m:dPr>
                          <m:e>
                            <m:r>
                              <a:rPr lang="en-US" altLang="zh-CN" sz="2400" i="1">
                                <a:latin typeface="Cambria Math" panose="02040503050406030204" pitchFamily="18" charset="0"/>
                              </a:rPr>
                              <m:t>𝑒</m:t>
                            </m:r>
                            <m:r>
                              <a:rPr lang="en-US" altLang="zh-CN" sz="2400" i="1">
                                <a:latin typeface="Cambria Math" panose="02040503050406030204" pitchFamily="18" charset="0"/>
                              </a:rPr>
                              <m:t>,</m:t>
                            </m:r>
                            <m:r>
                              <a:rPr lang="en-US" altLang="zh-CN" sz="2400" i="1">
                                <a:latin typeface="Cambria Math" panose="02040503050406030204" pitchFamily="18" charset="0"/>
                              </a:rPr>
                              <m:t>𝜏</m:t>
                            </m:r>
                          </m:e>
                        </m:d>
                      </m:e>
                    </m:nary>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𝑐𝑎𝑝</m:t>
                    </m:r>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𝑒</m:t>
                    </m:r>
                    <m:r>
                      <a:rPr lang="en-HK" altLang="zh-CN" sz="2400" b="0" i="1" smtClean="0">
                        <a:latin typeface="Cambria Math" panose="02040503050406030204" pitchFamily="18" charset="0"/>
                      </a:rPr>
                      <m:t>)</m:t>
                    </m:r>
                  </m:oMath>
                </a14:m>
                <a:r>
                  <a:rPr lang="en-US" altLang="zh-CN" sz="2400" dirty="0"/>
                  <a:t>, or the number of paths (or cars) that traverses the pair </a:t>
                </a:r>
                <a14:m>
                  <m:oMath xmlns:m="http://schemas.openxmlformats.org/officeDocument/2006/math">
                    <m:r>
                      <a:rPr lang="en-US" altLang="zh-CN" sz="2400" i="1">
                        <a:latin typeface="Cambria Math" panose="02040503050406030204" pitchFamily="18" charset="0"/>
                      </a:rPr>
                      <m:t>(</m:t>
                    </m:r>
                    <m:r>
                      <a:rPr lang="en-US" altLang="zh-CN" sz="2400" i="1">
                        <a:latin typeface="Cambria Math" panose="02040503050406030204" pitchFamily="18" charset="0"/>
                      </a:rPr>
                      <m:t>𝑒</m:t>
                    </m:r>
                    <m:r>
                      <a:rPr lang="en-US" altLang="zh-CN" sz="2400" i="1">
                        <a:latin typeface="Cambria Math" panose="02040503050406030204" pitchFamily="18" charset="0"/>
                      </a:rPr>
                      <m:t>,</m:t>
                    </m:r>
                    <m:r>
                      <a:rPr lang="en-US" altLang="zh-CN" sz="2400" i="1">
                        <a:latin typeface="Cambria Math" panose="02040503050406030204" pitchFamily="18" charset="0"/>
                      </a:rPr>
                      <m:t>𝜏</m:t>
                    </m:r>
                    <m:r>
                      <a:rPr lang="en-US" altLang="zh-CN" sz="2400" i="1">
                        <a:latin typeface="Cambria Math" panose="02040503050406030204" pitchFamily="18" charset="0"/>
                      </a:rPr>
                      <m:t>)</m:t>
                    </m:r>
                  </m:oMath>
                </a14:m>
                <a:r>
                  <a:rPr lang="en-HK" altLang="zh-CN" sz="2400" dirty="0"/>
                  <a:t> over </a:t>
                </a:r>
                <a14:m>
                  <m:oMath xmlns:m="http://schemas.openxmlformats.org/officeDocument/2006/math">
                    <m:r>
                      <a:rPr lang="en-HK" altLang="zh-CN" sz="2400" b="0" i="1" smtClean="0">
                        <a:latin typeface="Cambria Math" panose="02040503050406030204" pitchFamily="18" charset="0"/>
                      </a:rPr>
                      <m:t>𝑒</m:t>
                    </m:r>
                  </m:oMath>
                </a14:m>
                <a:r>
                  <a:rPr lang="en-HK" altLang="zh-CN" sz="2400" dirty="0"/>
                  <a:t>’s capacity</a:t>
                </a:r>
              </a:p>
              <a:p>
                <a:pPr lvl="1"/>
                <a:r>
                  <a:rPr lang="en-HK" altLang="zh-CN" sz="2400" dirty="0"/>
                  <a:t>Omit </a:t>
                </a:r>
                <a14:m>
                  <m:oMath xmlns:m="http://schemas.openxmlformats.org/officeDocument/2006/math">
                    <m:r>
                      <a:rPr lang="en-HK" altLang="zh-CN" sz="2400" b="0" i="1" smtClean="0">
                        <a:latin typeface="Cambria Math" panose="02040503050406030204" pitchFamily="18" charset="0"/>
                      </a:rPr>
                      <m:t>𝑃</m:t>
                    </m:r>
                  </m:oMath>
                </a14:m>
                <a:r>
                  <a:rPr lang="zh-CN" altLang="en-US" sz="2400" dirty="0"/>
                  <a:t> </a:t>
                </a:r>
                <a:r>
                  <a:rPr lang="en-HK" altLang="zh-CN" sz="2400" dirty="0"/>
                  <a:t>and use </a:t>
                </a:r>
                <a14:m>
                  <m:oMath xmlns:m="http://schemas.openxmlformats.org/officeDocument/2006/math">
                    <m:r>
                      <a:rPr lang="en-HK" altLang="zh-CN" sz="2400" b="0" i="1" smtClean="0">
                        <a:latin typeface="Cambria Math" panose="02040503050406030204" pitchFamily="18" charset="0"/>
                      </a:rPr>
                      <m:t>𝑙</m:t>
                    </m:r>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𝑒</m:t>
                    </m:r>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𝜏</m:t>
                    </m:r>
                    <m:r>
                      <a:rPr lang="en-HK" altLang="zh-CN" sz="2400" b="0" i="1" smtClean="0">
                        <a:latin typeface="Cambria Math" panose="02040503050406030204" pitchFamily="18" charset="0"/>
                      </a:rPr>
                      <m:t>)</m:t>
                    </m:r>
                  </m:oMath>
                </a14:m>
                <a:endParaRPr lang="zh-CN" altLang="en-US" sz="2400" dirty="0"/>
              </a:p>
            </p:txBody>
          </p:sp>
        </mc:Choice>
        <mc:Fallback xmlns="">
          <p:sp>
            <p:nvSpPr>
              <p:cNvPr id="3" name="内容占位符 2">
                <a:extLst>
                  <a:ext uri="{FF2B5EF4-FFF2-40B4-BE49-F238E27FC236}">
                    <a16:creationId xmlns:a16="http://schemas.microsoft.com/office/drawing/2014/main" id="{99E19889-AD29-306B-DC12-9C6F94D5BF3C}"/>
                  </a:ext>
                </a:extLst>
              </p:cNvPr>
              <p:cNvSpPr>
                <a:spLocks noGrp="1" noRot="1" noChangeAspect="1" noMove="1" noResize="1" noEditPoints="1" noAdjustHandles="1" noChangeArrowheads="1" noChangeShapeType="1" noTextEdit="1"/>
              </p:cNvSpPr>
              <p:nvPr>
                <p:ph idx="1"/>
              </p:nvPr>
            </p:nvSpPr>
            <p:spPr>
              <a:xfrm>
                <a:off x="1162050" y="2026179"/>
                <a:ext cx="7711984" cy="4129087"/>
              </a:xfrm>
              <a:blipFill>
                <a:blip r:embed="rId4"/>
                <a:stretch>
                  <a:fillRect l="-395" t="-1475" r="-3241" b="-7522"/>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247C5CF2-F88F-1697-6767-06E3203D00D9}"/>
              </a:ext>
            </a:extLst>
          </p:cNvPr>
          <p:cNvSpPr>
            <a:spLocks noGrp="1"/>
          </p:cNvSpPr>
          <p:nvPr>
            <p:ph type="sldNum" sz="quarter" idx="12"/>
          </p:nvPr>
        </p:nvSpPr>
        <p:spPr/>
        <p:txBody>
          <a:bodyPr/>
          <a:lstStyle/>
          <a:p>
            <a:fld id="{3132544A-08A4-4950-9A75-7A8D4E01F8B4}" type="slidenum">
              <a:rPr lang="zh-CN" altLang="en-US" smtClean="0"/>
              <a:t>18</a:t>
            </a:fld>
            <a:endParaRPr lang="zh-CN" altLang="en-US"/>
          </a:p>
        </p:txBody>
      </p:sp>
      <p:sp>
        <p:nvSpPr>
          <p:cNvPr id="7" name="AutoShape 5">
            <a:extLst>
              <a:ext uri="{FF2B5EF4-FFF2-40B4-BE49-F238E27FC236}">
                <a16:creationId xmlns:a16="http://schemas.microsoft.com/office/drawing/2014/main" id="{FA962580-4979-1BE5-89E7-A2AA79B31140}"/>
              </a:ext>
            </a:extLst>
          </p:cNvPr>
          <p:cNvSpPr>
            <a:spLocks noChangeArrowheads="1"/>
          </p:cNvSpPr>
          <p:nvPr/>
        </p:nvSpPr>
        <p:spPr bwMode="auto">
          <a:xfrm>
            <a:off x="5912549" y="2977572"/>
            <a:ext cx="2705934" cy="723780"/>
          </a:xfrm>
          <a:prstGeom prst="wedgeRoundRectCallout">
            <a:avLst>
              <a:gd name="adj1" fmla="val -116002"/>
              <a:gd name="adj2" fmla="val -14869"/>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r>
              <a:rPr lang="en-HK" altLang="zh-CN" sz="2000" dirty="0"/>
              <a:t>the </a:t>
            </a:r>
            <a:r>
              <a:rPr lang="en-US" altLang="zh-CN" sz="2000" dirty="0"/>
              <a:t>path </a:t>
            </a:r>
            <a:r>
              <a:rPr lang="en-US" altLang="zh-CN" sz="2000" dirty="0">
                <a:latin typeface="Cambria Math" panose="02040503050406030204" pitchFamily="18" charset="0"/>
              </a:rPr>
              <a:t>𝑝</a:t>
            </a:r>
            <a:r>
              <a:rPr lang="en-US" altLang="zh-CN" sz="2000" dirty="0"/>
              <a:t> </a:t>
            </a:r>
            <a:r>
              <a:rPr lang="en-US" altLang="zh-CN" sz="2000" b="1" dirty="0"/>
              <a:t>traverses</a:t>
            </a:r>
            <a:r>
              <a:rPr lang="en-US" altLang="zh-CN" sz="2000" dirty="0"/>
              <a:t> the pair </a:t>
            </a:r>
            <a:r>
              <a:rPr lang="en-US" altLang="zh-CN" sz="2000" dirty="0">
                <a:latin typeface="Cambria Math" panose="02040503050406030204" pitchFamily="18" charset="0"/>
              </a:rPr>
              <a:t>(𝑒,𝜏)</a:t>
            </a:r>
            <a:endParaRPr lang="en-HK" sz="2000" dirty="0"/>
          </a:p>
          <a:p>
            <a:pPr eaLnBrk="1" hangingPunct="1">
              <a:spcBef>
                <a:spcPct val="0"/>
              </a:spcBef>
              <a:buClrTx/>
              <a:buSzTx/>
              <a:buFontTx/>
              <a:buNone/>
            </a:pPr>
            <a:endParaRPr kumimoji="0" lang="en-US" altLang="zh-TW" sz="2000" dirty="0"/>
          </a:p>
        </p:txBody>
      </p:sp>
    </p:spTree>
    <p:custDataLst>
      <p:tags r:id="rId1"/>
    </p:custDataLst>
    <p:extLst>
      <p:ext uri="{BB962C8B-B14F-4D97-AF65-F5344CB8AC3E}">
        <p14:creationId xmlns:p14="http://schemas.microsoft.com/office/powerpoint/2010/main" val="1632914594"/>
      </p:ext>
    </p:extLst>
  </p:cSld>
  <p:clrMapOvr>
    <a:masterClrMapping/>
  </p:clrMapOvr>
  <mc:AlternateContent xmlns:mc="http://schemas.openxmlformats.org/markup-compatibility/2006" xmlns:p14="http://schemas.microsoft.com/office/powerpoint/2010/main">
    <mc:Choice Requires="p14">
      <p:transition spd="slow" p14:dur="2000" advTm="40343"/>
    </mc:Choice>
    <mc:Fallback xmlns="">
      <p:transition spd="slow" advTm="40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dirty="0"/>
              <a:t>Definition: edge load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800" dirty="0"/>
                  <a:t>At step </a:t>
                </a:r>
                <a14:m>
                  <m:oMath xmlns:m="http://schemas.openxmlformats.org/officeDocument/2006/math">
                    <m:r>
                      <a:rPr lang="en-US" altLang="zh-CN" sz="2800" i="1">
                        <a:latin typeface="Cambria Math" panose="02040503050406030204" pitchFamily="18" charset="0"/>
                      </a:rPr>
                      <m:t>𝜏</m:t>
                    </m:r>
                    <m:r>
                      <a:rPr lang="en-US" altLang="zh-CN" sz="2800" i="1">
                        <a:latin typeface="Cambria Math" panose="02040503050406030204" pitchFamily="18" charset="0"/>
                      </a:rPr>
                      <m:t>=1</m:t>
                    </m:r>
                  </m:oMath>
                </a14:m>
                <a:r>
                  <a:rPr lang="en-US" altLang="zh-CN" sz="2800" dirty="0"/>
                  <a:t>, we monitor the traffic status by considering the edge load </a:t>
                </a:r>
                <a14:m>
                  <m:oMath xmlns:m="http://schemas.openxmlformats.org/officeDocument/2006/math">
                    <m:r>
                      <a:rPr lang="en-US" altLang="zh-CN" sz="2800" b="0" i="1" smtClean="0">
                        <a:latin typeface="Cambria Math" panose="02040503050406030204" pitchFamily="18" charset="0"/>
                      </a:rPr>
                      <m:t>𝑙</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𝑒</m:t>
                    </m:r>
                    <m:r>
                      <a:rPr lang="en-US" altLang="zh-CN" sz="2800" b="0" i="1" smtClean="0">
                        <a:latin typeface="Cambria Math" panose="02040503050406030204" pitchFamily="18" charset="0"/>
                      </a:rPr>
                      <m:t>,1)</m:t>
                    </m:r>
                  </m:oMath>
                </a14:m>
                <a:r>
                  <a:rPr lang="en-US" altLang="zh-CN" sz="2800" dirty="0"/>
                  <a:t> for </a:t>
                </a:r>
                <a14:m>
                  <m:oMath xmlns:m="http://schemas.openxmlformats.org/officeDocument/2006/math">
                    <m:r>
                      <a:rPr lang="en-US" altLang="zh-CN" sz="2800" b="0" i="1" smtClean="0">
                        <a:latin typeface="Cambria Math" panose="02040503050406030204" pitchFamily="18" charset="0"/>
                      </a:rPr>
                      <m:t>𝑒</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𝐸</m:t>
                    </m:r>
                  </m:oMath>
                </a14:m>
                <a:endParaRPr lang="en-US" altLang="zh-CN" sz="2800" dirty="0"/>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blipFill>
                <a:blip r:embed="rId3"/>
                <a:stretch>
                  <a:fillRect l="-392" t="-1622" r="-2429"/>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19</a:t>
            </a:fld>
            <a:endParaRPr lang="zh-CN" altLang="en-US"/>
          </a:p>
        </p:txBody>
      </p:sp>
      <mc:AlternateContent xmlns:mc="http://schemas.openxmlformats.org/markup-compatibility/2006" xmlns:a14="http://schemas.microsoft.com/office/drawing/2010/main">
        <mc:Choice Requires="a14">
          <p:sp>
            <p:nvSpPr>
              <p:cNvPr id="49" name="AutoShape 5">
                <a:extLst>
                  <a:ext uri="{FF2B5EF4-FFF2-40B4-BE49-F238E27FC236}">
                    <a16:creationId xmlns:a16="http://schemas.microsoft.com/office/drawing/2014/main" id="{66219552-06C4-022F-4099-1B77FEBFA83A}"/>
                  </a:ext>
                </a:extLst>
              </p:cNvPr>
              <p:cNvSpPr>
                <a:spLocks noChangeArrowheads="1"/>
              </p:cNvSpPr>
              <p:nvPr/>
            </p:nvSpPr>
            <p:spPr bwMode="auto">
              <a:xfrm>
                <a:off x="5316760" y="3499784"/>
                <a:ext cx="2968094" cy="744676"/>
              </a:xfrm>
              <a:prstGeom prst="wedgeRoundRectCallout">
                <a:avLst>
                  <a:gd name="adj1" fmla="val -105874"/>
                  <a:gd name="adj2" fmla="val 82808"/>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14:m>
                  <m:oMath xmlns:m="http://schemas.openxmlformats.org/officeDocument/2006/math">
                    <m:r>
                      <a:rPr kumimoji="0" lang="en-US" altLang="zh-TW" sz="2000" i="1" dirty="0" smtClean="0">
                        <a:latin typeface="Cambria Math" panose="02040503050406030204" pitchFamily="18" charset="0"/>
                      </a:rPr>
                      <m:t>𝑙</m:t>
                    </m:r>
                    <m:d>
                      <m:dPr>
                        <m:ctrlPr>
                          <a:rPr kumimoji="0" lang="en-US" altLang="zh-TW" sz="2000" b="0" i="1" dirty="0" smtClean="0">
                            <a:latin typeface="Cambria Math" panose="02040503050406030204" pitchFamily="18" charset="0"/>
                          </a:rPr>
                        </m:ctrlPr>
                      </m:dPr>
                      <m:e>
                        <m:sSub>
                          <m:sSubPr>
                            <m:ctrlPr>
                              <a:rPr kumimoji="0" lang="en-US" altLang="zh-TW" sz="2000" b="0" i="1" dirty="0" smtClean="0">
                                <a:latin typeface="Cambria Math" panose="02040503050406030204" pitchFamily="18" charset="0"/>
                              </a:rPr>
                            </m:ctrlPr>
                          </m:sSubPr>
                          <m:e>
                            <m:r>
                              <a:rPr kumimoji="0" lang="en-US" altLang="zh-TW" sz="2000" b="0" i="1" dirty="0" smtClean="0">
                                <a:latin typeface="Cambria Math" panose="02040503050406030204" pitchFamily="18" charset="0"/>
                              </a:rPr>
                              <m:t>𝑒</m:t>
                            </m:r>
                          </m:e>
                          <m:sub>
                            <m:r>
                              <a:rPr kumimoji="0" lang="en-US" altLang="zh-TW" sz="2000" b="0" i="1" dirty="0" smtClean="0">
                                <a:latin typeface="Cambria Math" panose="02040503050406030204" pitchFamily="18" charset="0"/>
                              </a:rPr>
                              <m:t>3</m:t>
                            </m:r>
                          </m:sub>
                        </m:sSub>
                        <m:r>
                          <a:rPr kumimoji="0" lang="en-US" altLang="zh-TW" sz="2000" b="0" i="1" dirty="0" smtClean="0">
                            <a:latin typeface="Cambria Math" panose="02040503050406030204" pitchFamily="18" charset="0"/>
                          </a:rPr>
                          <m:t>,1</m:t>
                        </m:r>
                      </m:e>
                    </m:d>
                    <m:r>
                      <a:rPr kumimoji="0" lang="en-US" altLang="zh-TW" sz="2000" b="0" i="1" dirty="0" smtClean="0">
                        <a:latin typeface="Cambria Math" panose="02040503050406030204" pitchFamily="18" charset="0"/>
                      </a:rPr>
                      <m:t>=4</m:t>
                    </m:r>
                  </m:oMath>
                </a14:m>
                <a:r>
                  <a:rPr kumimoji="0" lang="en-US" altLang="zh-TW" sz="2000" dirty="0"/>
                  <a:t> where each </a:t>
                </a:r>
                <a14:m>
                  <m:oMath xmlns:m="http://schemas.openxmlformats.org/officeDocument/2006/math">
                    <m:r>
                      <a:rPr kumimoji="0" lang="en-HK" altLang="zh-TW" sz="2000" b="0" i="1" smtClean="0">
                        <a:latin typeface="Cambria Math" panose="02040503050406030204" pitchFamily="18" charset="0"/>
                      </a:rPr>
                      <m:t>𝑐𝑎𝑝</m:t>
                    </m:r>
                    <m:d>
                      <m:dPr>
                        <m:ctrlPr>
                          <a:rPr kumimoji="0" lang="en-HK" altLang="zh-TW" sz="2000" b="0" i="1" smtClean="0">
                            <a:latin typeface="Cambria Math" panose="02040503050406030204" pitchFamily="18" charset="0"/>
                          </a:rPr>
                        </m:ctrlPr>
                      </m:dPr>
                      <m:e>
                        <m:r>
                          <a:rPr kumimoji="0" lang="en-HK" altLang="zh-TW" sz="2000" b="0" i="1" smtClean="0">
                            <a:latin typeface="Cambria Math" panose="02040503050406030204" pitchFamily="18" charset="0"/>
                          </a:rPr>
                          <m:t>𝑒</m:t>
                        </m:r>
                      </m:e>
                    </m:d>
                    <m:r>
                      <a:rPr kumimoji="0" lang="en-HK" altLang="zh-TW" sz="2000" b="0" i="1" smtClean="0">
                        <a:latin typeface="Cambria Math" panose="02040503050406030204" pitchFamily="18" charset="0"/>
                      </a:rPr>
                      <m:t>=1</m:t>
                    </m:r>
                  </m:oMath>
                </a14:m>
                <a:r>
                  <a:rPr kumimoji="0" lang="en-US" altLang="zh-TW" sz="2000" dirty="0"/>
                  <a:t> for </a:t>
                </a:r>
                <a14:m>
                  <m:oMath xmlns:m="http://schemas.openxmlformats.org/officeDocument/2006/math">
                    <m:r>
                      <a:rPr kumimoji="0" lang="en-HK" altLang="zh-TW" sz="2000" b="0" i="1" smtClean="0">
                        <a:latin typeface="Cambria Math" panose="02040503050406030204" pitchFamily="18" charset="0"/>
                      </a:rPr>
                      <m:t>𝑒</m:t>
                    </m:r>
                    <m:r>
                      <a:rPr kumimoji="0" lang="en-HK" altLang="zh-TW" sz="2000" b="0" i="1" smtClean="0">
                        <a:latin typeface="Cambria Math" panose="02040503050406030204" pitchFamily="18" charset="0"/>
                      </a:rPr>
                      <m:t>∈</m:t>
                    </m:r>
                    <m:r>
                      <a:rPr kumimoji="0" lang="en-HK" altLang="zh-TW" sz="2000" b="0" i="1" smtClean="0">
                        <a:latin typeface="Cambria Math" panose="02040503050406030204" pitchFamily="18" charset="0"/>
                      </a:rPr>
                      <m:t>𝐸</m:t>
                    </m:r>
                  </m:oMath>
                </a14:m>
                <a:endParaRPr kumimoji="0" lang="en-US" altLang="zh-TW" sz="2000" dirty="0"/>
              </a:p>
            </p:txBody>
          </p:sp>
        </mc:Choice>
        <mc:Fallback xmlns="">
          <p:sp>
            <p:nvSpPr>
              <p:cNvPr id="49" name="AutoShape 5">
                <a:extLst>
                  <a:ext uri="{FF2B5EF4-FFF2-40B4-BE49-F238E27FC236}">
                    <a16:creationId xmlns:a16="http://schemas.microsoft.com/office/drawing/2014/main" id="{66219552-06C4-022F-4099-1B77FEBFA83A}"/>
                  </a:ext>
                </a:extLst>
              </p:cNvPr>
              <p:cNvSpPr>
                <a:spLocks noRot="1" noChangeAspect="1" noMove="1" noResize="1" noEditPoints="1" noAdjustHandles="1" noChangeArrowheads="1" noChangeShapeType="1" noTextEdit="1"/>
              </p:cNvSpPr>
              <p:nvPr/>
            </p:nvSpPr>
            <p:spPr bwMode="auto">
              <a:xfrm>
                <a:off x="5316760" y="3499784"/>
                <a:ext cx="2968094" cy="744676"/>
              </a:xfrm>
              <a:prstGeom prst="wedgeRoundRectCallout">
                <a:avLst>
                  <a:gd name="adj1" fmla="val -105874"/>
                  <a:gd name="adj2" fmla="val 82808"/>
                  <a:gd name="adj3" fmla="val 16667"/>
                </a:avLst>
              </a:prstGeom>
              <a:blipFill>
                <a:blip r:embed="rId4"/>
                <a:stretch>
                  <a:fillRect r="-130"/>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grpSp>
        <p:nvGrpSpPr>
          <p:cNvPr id="5" name="组合 4">
            <a:extLst>
              <a:ext uri="{FF2B5EF4-FFF2-40B4-BE49-F238E27FC236}">
                <a16:creationId xmlns:a16="http://schemas.microsoft.com/office/drawing/2014/main" id="{9A83C81F-A612-7907-5901-DD768C706240}"/>
              </a:ext>
            </a:extLst>
          </p:cNvPr>
          <p:cNvGrpSpPr/>
          <p:nvPr/>
        </p:nvGrpSpPr>
        <p:grpSpPr>
          <a:xfrm>
            <a:off x="2062272" y="3449187"/>
            <a:ext cx="2946428" cy="2290323"/>
            <a:chOff x="3286006" y="3888257"/>
            <a:chExt cx="2946428" cy="2290323"/>
          </a:xfrm>
        </p:grpSpPr>
        <p:grpSp>
          <p:nvGrpSpPr>
            <p:cNvPr id="11" name="组合 10">
              <a:extLst>
                <a:ext uri="{FF2B5EF4-FFF2-40B4-BE49-F238E27FC236}">
                  <a16:creationId xmlns:a16="http://schemas.microsoft.com/office/drawing/2014/main" id="{5F972EA7-DBD0-DDBB-9EF7-2FEA9DBA929C}"/>
                </a:ext>
              </a:extLst>
            </p:cNvPr>
            <p:cNvGrpSpPr/>
            <p:nvPr/>
          </p:nvGrpSpPr>
          <p:grpSpPr>
            <a:xfrm>
              <a:off x="3286006" y="3888257"/>
              <a:ext cx="2946428" cy="2077796"/>
              <a:chOff x="2235172" y="129294"/>
              <a:chExt cx="3550538" cy="2503808"/>
            </a:xfrm>
          </p:grpSpPr>
          <p:grpSp>
            <p:nvGrpSpPr>
              <p:cNvPr id="12" name="组合 11">
                <a:extLst>
                  <a:ext uri="{FF2B5EF4-FFF2-40B4-BE49-F238E27FC236}">
                    <a16:creationId xmlns:a16="http://schemas.microsoft.com/office/drawing/2014/main" id="{39DFEF39-C0B8-FCCA-984E-F55222F40C68}"/>
                  </a:ext>
                </a:extLst>
              </p:cNvPr>
              <p:cNvGrpSpPr/>
              <p:nvPr/>
            </p:nvGrpSpPr>
            <p:grpSpPr>
              <a:xfrm>
                <a:off x="2235172" y="325688"/>
                <a:ext cx="532800" cy="533400"/>
                <a:chOff x="2796833" y="1500895"/>
                <a:chExt cx="532800" cy="533400"/>
              </a:xfrm>
            </p:grpSpPr>
            <p:sp>
              <p:nvSpPr>
                <p:cNvPr id="46" name="椭圆 45">
                  <a:extLst>
                    <a:ext uri="{FF2B5EF4-FFF2-40B4-BE49-F238E27FC236}">
                      <a16:creationId xmlns:a16="http://schemas.microsoft.com/office/drawing/2014/main" id="{ACD0E5AA-8F0D-A119-20D7-250261C0057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D7C7034-F70A-19D2-6454-C6F80DD8DDAA}"/>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13" name="组合 12">
                <a:extLst>
                  <a:ext uri="{FF2B5EF4-FFF2-40B4-BE49-F238E27FC236}">
                    <a16:creationId xmlns:a16="http://schemas.microsoft.com/office/drawing/2014/main" id="{E42F5A06-404C-D996-0410-E537ABE63F35}"/>
                  </a:ext>
                </a:extLst>
              </p:cNvPr>
              <p:cNvGrpSpPr/>
              <p:nvPr/>
            </p:nvGrpSpPr>
            <p:grpSpPr>
              <a:xfrm>
                <a:off x="5211611" y="325688"/>
                <a:ext cx="532800" cy="533400"/>
                <a:chOff x="2796833" y="1500895"/>
                <a:chExt cx="532800" cy="533400"/>
              </a:xfrm>
            </p:grpSpPr>
            <p:sp>
              <p:nvSpPr>
                <p:cNvPr id="44" name="椭圆 43">
                  <a:extLst>
                    <a:ext uri="{FF2B5EF4-FFF2-40B4-BE49-F238E27FC236}">
                      <a16:creationId xmlns:a16="http://schemas.microsoft.com/office/drawing/2014/main" id="{2FF75B64-B936-72A7-F07B-8DA14F468495}"/>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AF1AA70-74B0-C1E1-9227-722AC108CEA1}"/>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14" name="直接箭头连接符 13">
                <a:extLst>
                  <a:ext uri="{FF2B5EF4-FFF2-40B4-BE49-F238E27FC236}">
                    <a16:creationId xmlns:a16="http://schemas.microsoft.com/office/drawing/2014/main" id="{D326B4FB-B251-9BB6-507A-C1D5B2246CE7}"/>
                  </a:ext>
                </a:extLst>
              </p:cNvPr>
              <p:cNvCxnSpPr>
                <a:cxnSpLocks/>
                <a:stCxn id="46" idx="6"/>
                <a:endCxn id="44"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567A0BF7-6229-B26C-EE02-44F96028CA0C}"/>
                  </a:ext>
                </a:extLst>
              </p:cNvPr>
              <p:cNvGrpSpPr/>
              <p:nvPr/>
            </p:nvGrpSpPr>
            <p:grpSpPr>
              <a:xfrm>
                <a:off x="3102622" y="1223763"/>
                <a:ext cx="532800" cy="533400"/>
                <a:chOff x="2796833" y="1500895"/>
                <a:chExt cx="532800" cy="533400"/>
              </a:xfrm>
            </p:grpSpPr>
            <p:sp>
              <p:nvSpPr>
                <p:cNvPr id="42" name="椭圆 41">
                  <a:extLst>
                    <a:ext uri="{FF2B5EF4-FFF2-40B4-BE49-F238E27FC236}">
                      <a16:creationId xmlns:a16="http://schemas.microsoft.com/office/drawing/2014/main" id="{CB2BC3D9-7B01-4AB9-71F5-ECB8B8C164EA}"/>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B7C66581-970A-4465-C395-43788F57088E}"/>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62BEA369-423A-469B-755C-8F0E1E0E49DD}"/>
                  </a:ext>
                </a:extLst>
              </p:cNvPr>
              <p:cNvGrpSpPr/>
              <p:nvPr/>
            </p:nvGrpSpPr>
            <p:grpSpPr>
              <a:xfrm>
                <a:off x="4360965" y="1220731"/>
                <a:ext cx="532800" cy="533400"/>
                <a:chOff x="2796833" y="1500895"/>
                <a:chExt cx="532800" cy="533400"/>
              </a:xfrm>
            </p:grpSpPr>
            <p:sp>
              <p:nvSpPr>
                <p:cNvPr id="40" name="椭圆 39">
                  <a:extLst>
                    <a:ext uri="{FF2B5EF4-FFF2-40B4-BE49-F238E27FC236}">
                      <a16:creationId xmlns:a16="http://schemas.microsoft.com/office/drawing/2014/main" id="{922A6F2A-0A1D-84BF-44F6-7D555661A68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81EB4AE-05BC-7E83-CA07-AE5F32622F9E}"/>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7" name="直接箭头连接符 16">
                <a:extLst>
                  <a:ext uri="{FF2B5EF4-FFF2-40B4-BE49-F238E27FC236}">
                    <a16:creationId xmlns:a16="http://schemas.microsoft.com/office/drawing/2014/main" id="{15F7DBF5-6C0C-28E6-59AD-86491D9EBCCF}"/>
                  </a:ext>
                </a:extLst>
              </p:cNvPr>
              <p:cNvCxnSpPr>
                <a:cxnSpLocks/>
                <a:stCxn id="46" idx="5"/>
                <a:endCxn id="42"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AD19DBEB-D5A3-8C4A-FEDA-0972B8A7BBB6}"/>
                  </a:ext>
                </a:extLst>
              </p:cNvPr>
              <p:cNvCxnSpPr>
                <a:cxnSpLocks/>
                <a:stCxn id="40" idx="7"/>
                <a:endCxn id="44"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E534860-BC94-3009-AF2E-FB94FA3F6041}"/>
                  </a:ext>
                </a:extLst>
              </p:cNvPr>
              <p:cNvCxnSpPr>
                <a:cxnSpLocks/>
                <a:stCxn id="42" idx="6"/>
                <a:endCxn id="40"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3E3967CD-F607-F68D-9881-A5B26DA63D6D}"/>
                  </a:ext>
                </a:extLst>
              </p:cNvPr>
              <p:cNvGrpSpPr/>
              <p:nvPr/>
            </p:nvGrpSpPr>
            <p:grpSpPr>
              <a:xfrm>
                <a:off x="2235172" y="2099702"/>
                <a:ext cx="532800" cy="533400"/>
                <a:chOff x="2796833" y="1500895"/>
                <a:chExt cx="532800" cy="533400"/>
              </a:xfrm>
            </p:grpSpPr>
            <p:sp>
              <p:nvSpPr>
                <p:cNvPr id="38" name="椭圆 37">
                  <a:extLst>
                    <a:ext uri="{FF2B5EF4-FFF2-40B4-BE49-F238E27FC236}">
                      <a16:creationId xmlns:a16="http://schemas.microsoft.com/office/drawing/2014/main" id="{09FDE818-FA49-11D9-0580-DA0E1DB5985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2E6833F-F7A6-D796-CA4F-95475E1576C7}"/>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21" name="组合 20">
                <a:extLst>
                  <a:ext uri="{FF2B5EF4-FFF2-40B4-BE49-F238E27FC236}">
                    <a16:creationId xmlns:a16="http://schemas.microsoft.com/office/drawing/2014/main" id="{0863D134-9AA7-2F7A-44D3-AD394DE2D8AA}"/>
                  </a:ext>
                </a:extLst>
              </p:cNvPr>
              <p:cNvGrpSpPr/>
              <p:nvPr/>
            </p:nvGrpSpPr>
            <p:grpSpPr>
              <a:xfrm>
                <a:off x="5252910" y="2099702"/>
                <a:ext cx="532800" cy="533400"/>
                <a:chOff x="2760105" y="1500895"/>
                <a:chExt cx="532800" cy="533400"/>
              </a:xfrm>
            </p:grpSpPr>
            <p:sp>
              <p:nvSpPr>
                <p:cNvPr id="36" name="椭圆 35">
                  <a:extLst>
                    <a:ext uri="{FF2B5EF4-FFF2-40B4-BE49-F238E27FC236}">
                      <a16:creationId xmlns:a16="http://schemas.microsoft.com/office/drawing/2014/main" id="{D393B7BF-5353-3D18-D237-2988C1A4E09B}"/>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4A3506-18F4-42AB-9AB2-BCCAC84A9B95}"/>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22" name="直接箭头连接符 21">
                <a:extLst>
                  <a:ext uri="{FF2B5EF4-FFF2-40B4-BE49-F238E27FC236}">
                    <a16:creationId xmlns:a16="http://schemas.microsoft.com/office/drawing/2014/main" id="{FFD41AAD-B512-5433-033F-5D01691E8BDC}"/>
                  </a:ext>
                </a:extLst>
              </p:cNvPr>
              <p:cNvCxnSpPr>
                <a:cxnSpLocks/>
                <a:stCxn id="40" idx="5"/>
                <a:endCxn id="36"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9B075D3-564E-7ADB-E361-ECB63C6DDD8E}"/>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8527274-C8E8-C6F4-A9EC-902CA87C4229}"/>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069BC86-90EA-0EF1-1F3B-613C185FC04D}"/>
                      </a:ext>
                    </a:extLst>
                  </p:cNvPr>
                  <p:cNvSpPr txBox="1"/>
                  <p:nvPr/>
                </p:nvSpPr>
                <p:spPr>
                  <a:xfrm>
                    <a:off x="3602456" y="1384597"/>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25" name="文本框 24">
                    <a:extLst>
                      <a:ext uri="{FF2B5EF4-FFF2-40B4-BE49-F238E27FC236}">
                        <a16:creationId xmlns:a16="http://schemas.microsoft.com/office/drawing/2014/main" id="{7069BC86-90EA-0EF1-1F3B-613C185FC04D}"/>
                      </a:ext>
                    </a:extLst>
                  </p:cNvPr>
                  <p:cNvSpPr txBox="1">
                    <a:spLocks noRot="1" noChangeAspect="1" noMove="1" noResize="1" noEditPoints="1" noAdjustHandles="1" noChangeArrowheads="1" noChangeShapeType="1" noTextEdit="1"/>
                  </p:cNvSpPr>
                  <p:nvPr/>
                </p:nvSpPr>
                <p:spPr>
                  <a:xfrm>
                    <a:off x="3602456" y="1384597"/>
                    <a:ext cx="427516" cy="445056"/>
                  </a:xfrm>
                  <a:prstGeom prst="rect">
                    <a:avLst/>
                  </a:prstGeom>
                  <a:blipFill>
                    <a:blip r:embed="rId75"/>
                    <a:stretch>
                      <a:fillRect l="-10345" r="-8621" b="-1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DFB3A30-58E3-949E-24D1-936F7F98E217}"/>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1D08ACE-B412-E4F5-1D53-FC59ADB0184E}"/>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2B349E06-79FC-034C-AF6C-3AA2A3FB8E16}"/>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0AC4FB5-C9E1-EB46-1D89-172C1F757A0C}"/>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F5D0CB5-A259-9D47-0306-BFF5F6D3ED42}"/>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DE8ED03-D1F2-3144-D28E-ABF944E28C87}"/>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F67C88F-679B-4F96-C25E-555A3561D4BB}"/>
                      </a:ext>
                    </a:extLst>
                  </p:cNvPr>
                  <p:cNvSpPr txBox="1"/>
                  <p:nvPr/>
                </p:nvSpPr>
                <p:spPr>
                  <a:xfrm>
                    <a:off x="3809882" y="1143223"/>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32" name="文本框 31">
                    <a:extLst>
                      <a:ext uri="{FF2B5EF4-FFF2-40B4-BE49-F238E27FC236}">
                        <a16:creationId xmlns:a16="http://schemas.microsoft.com/office/drawing/2014/main" id="{DF67C88F-679B-4F96-C25E-555A3561D4BB}"/>
                      </a:ext>
                    </a:extLst>
                  </p:cNvPr>
                  <p:cNvSpPr txBox="1">
                    <a:spLocks noRot="1" noChangeAspect="1" noMove="1" noResize="1" noEditPoints="1" noAdjustHandles="1" noChangeArrowheads="1" noChangeShapeType="1" noTextEdit="1"/>
                  </p:cNvSpPr>
                  <p:nvPr/>
                </p:nvSpPr>
                <p:spPr>
                  <a:xfrm>
                    <a:off x="3809882" y="1143223"/>
                    <a:ext cx="218278" cy="333792"/>
                  </a:xfrm>
                  <a:prstGeom prst="rect">
                    <a:avLst/>
                  </a:prstGeom>
                  <a:blipFill>
                    <a:blip r:embed="rId82"/>
                    <a:stretch>
                      <a:fillRect l="-30000" r="-30000"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44FBE31-1FB1-11B5-5DC3-192B994EBF8D}"/>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68084F3A-9261-EDA1-3B02-4BAFCA3EE533}"/>
                  </a:ext>
                </a:extLst>
              </p:cNvPr>
              <p:cNvCxnSpPr>
                <a:cxnSpLocks/>
                <a:stCxn id="38" idx="7"/>
                <a:endCxn id="42"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9C229B0F-FB19-7468-E7DE-D79C454B0A8E}"/>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cxnSp>
          <p:nvCxnSpPr>
            <p:cNvPr id="48" name="直接箭头连接符 47">
              <a:extLst>
                <a:ext uri="{FF2B5EF4-FFF2-40B4-BE49-F238E27FC236}">
                  <a16:creationId xmlns:a16="http://schemas.microsoft.com/office/drawing/2014/main" id="{02B95243-A64E-1E8E-0C42-044FDBB7163B}"/>
                </a:ext>
              </a:extLst>
            </p:cNvPr>
            <p:cNvCxnSpPr>
              <a:cxnSpLocks/>
            </p:cNvCxnSpPr>
            <p:nvPr/>
          </p:nvCxnSpPr>
          <p:spPr>
            <a:xfrm flipH="1" flipV="1">
              <a:off x="4891626" y="5048060"/>
              <a:ext cx="580544" cy="75342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5421B28-3359-141C-5C89-DDC1B323843F}"/>
                </a:ext>
              </a:extLst>
            </p:cNvPr>
            <p:cNvCxnSpPr/>
            <p:nvPr/>
          </p:nvCxnSpPr>
          <p:spPr bwMode="auto">
            <a:xfrm>
              <a:off x="4800744" y="4902767"/>
              <a:ext cx="2918" cy="124638"/>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a:extLst>
                <a:ext uri="{FF2B5EF4-FFF2-40B4-BE49-F238E27FC236}">
                  <a16:creationId xmlns:a16="http://schemas.microsoft.com/office/drawing/2014/main" id="{BA9E61B8-E67E-BBEC-1366-EC2FBA681847}"/>
                </a:ext>
              </a:extLst>
            </p:cNvPr>
            <p:cNvCxnSpPr/>
            <p:nvPr/>
          </p:nvCxnSpPr>
          <p:spPr bwMode="auto">
            <a:xfrm>
              <a:off x="4899087" y="4905687"/>
              <a:ext cx="2918" cy="124638"/>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箭头连接符 56">
              <a:extLst>
                <a:ext uri="{FF2B5EF4-FFF2-40B4-BE49-F238E27FC236}">
                  <a16:creationId xmlns:a16="http://schemas.microsoft.com/office/drawing/2014/main" id="{C58768DF-19B6-025A-F382-6917E0B9404F}"/>
                </a:ext>
              </a:extLst>
            </p:cNvPr>
            <p:cNvCxnSpPr>
              <a:cxnSpLocks/>
            </p:cNvCxnSpPr>
            <p:nvPr/>
          </p:nvCxnSpPr>
          <p:spPr>
            <a:xfrm flipV="1">
              <a:off x="4414574" y="5020952"/>
              <a:ext cx="389329" cy="79050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6C36A208-3B19-9B6D-E877-B59D57E9E4D6}"/>
                    </a:ext>
                  </a:extLst>
                </p:cNvPr>
                <p:cNvSpPr txBox="1"/>
                <p:nvPr/>
              </p:nvSpPr>
              <p:spPr>
                <a:xfrm>
                  <a:off x="3662178" y="5839351"/>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51" name="文本框 50">
                  <a:extLst>
                    <a:ext uri="{FF2B5EF4-FFF2-40B4-BE49-F238E27FC236}">
                      <a16:creationId xmlns:a16="http://schemas.microsoft.com/office/drawing/2014/main" id="{6C36A208-3B19-9B6D-E877-B59D57E9E4D6}"/>
                    </a:ext>
                  </a:extLst>
                </p:cNvPr>
                <p:cNvSpPr txBox="1">
                  <a:spLocks noRot="1" noChangeAspect="1" noMove="1" noResize="1" noEditPoints="1" noAdjustHandles="1" noChangeArrowheads="1" noChangeShapeType="1" noTextEdit="1"/>
                </p:cNvSpPr>
                <p:nvPr/>
              </p:nvSpPr>
              <p:spPr>
                <a:xfrm>
                  <a:off x="3662178" y="5839351"/>
                  <a:ext cx="416781" cy="276999"/>
                </a:xfrm>
                <a:prstGeom prst="rect">
                  <a:avLst/>
                </a:prstGeom>
                <a:blipFill>
                  <a:blip r:embed="rId85"/>
                  <a:stretch>
                    <a:fillRect l="-10294" r="-7353" b="-11111"/>
                  </a:stretch>
                </a:blipFill>
              </p:spPr>
              <p:txBody>
                <a:bodyPr/>
                <a:lstStyle/>
                <a:p>
                  <a:r>
                    <a:rPr lang="en-HK">
                      <a:noFill/>
                    </a:rPr>
                    <a:t> </a:t>
                  </a:r>
                </a:p>
              </p:txBody>
            </p:sp>
          </mc:Fallback>
        </mc:AlternateContent>
        <p:grpSp>
          <p:nvGrpSpPr>
            <p:cNvPr id="10" name="组合 9">
              <a:extLst>
                <a:ext uri="{FF2B5EF4-FFF2-40B4-BE49-F238E27FC236}">
                  <a16:creationId xmlns:a16="http://schemas.microsoft.com/office/drawing/2014/main" id="{85856CF5-AACF-E53E-8918-73533A68C02C}"/>
                </a:ext>
              </a:extLst>
            </p:cNvPr>
            <p:cNvGrpSpPr/>
            <p:nvPr/>
          </p:nvGrpSpPr>
          <p:grpSpPr>
            <a:xfrm>
              <a:off x="4962856" y="5809826"/>
              <a:ext cx="1031816" cy="368754"/>
              <a:chOff x="4251850" y="5805012"/>
              <a:chExt cx="1031816" cy="368754"/>
            </a:xfrm>
          </p:grpSpPr>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4B171AB4-DD44-BD59-7E29-81FED1BCEA09}"/>
                      </a:ext>
                    </a:extLst>
                  </p:cNvPr>
                  <p:cNvSpPr txBox="1"/>
                  <p:nvPr/>
                </p:nvSpPr>
                <p:spPr>
                  <a:xfrm>
                    <a:off x="4251850" y="5834429"/>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54" name="文本框 53">
                    <a:extLst>
                      <a:ext uri="{FF2B5EF4-FFF2-40B4-BE49-F238E27FC236}">
                        <a16:creationId xmlns:a16="http://schemas.microsoft.com/office/drawing/2014/main" id="{4B171AB4-DD44-BD59-7E29-81FED1BCEA09}"/>
                      </a:ext>
                    </a:extLst>
                  </p:cNvPr>
                  <p:cNvSpPr txBox="1">
                    <a:spLocks noRot="1" noChangeAspect="1" noMove="1" noResize="1" noEditPoints="1" noAdjustHandles="1" noChangeArrowheads="1" noChangeShapeType="1" noTextEdit="1"/>
                  </p:cNvSpPr>
                  <p:nvPr/>
                </p:nvSpPr>
                <p:spPr>
                  <a:xfrm>
                    <a:off x="4251850" y="5834429"/>
                    <a:ext cx="416781" cy="276999"/>
                  </a:xfrm>
                  <a:prstGeom prst="rect">
                    <a:avLst/>
                  </a:prstGeom>
                  <a:blipFill>
                    <a:blip r:embed="rId90"/>
                    <a:stretch>
                      <a:fillRect l="-10294" r="-7353" b="-11111"/>
                    </a:stretch>
                  </a:blipFill>
                </p:spPr>
                <p:txBody>
                  <a:bodyPr/>
                  <a:lstStyle/>
                  <a:p>
                    <a:r>
                      <a:rPr lang="en-HK">
                        <a:noFill/>
                      </a:rPr>
                      <a:t> </a:t>
                    </a:r>
                  </a:p>
                </p:txBody>
              </p:sp>
            </mc:Fallback>
          </mc:AlternateContent>
          <p:pic>
            <p:nvPicPr>
              <p:cNvPr id="56" name="图片 55">
                <a:extLst>
                  <a:ext uri="{FF2B5EF4-FFF2-40B4-BE49-F238E27FC236}">
                    <a16:creationId xmlns:a16="http://schemas.microsoft.com/office/drawing/2014/main" id="{6F049E55-2D04-7753-0142-0232F4C1B86A}"/>
                  </a:ext>
                </a:extLst>
              </p:cNvPr>
              <p:cNvPicPr>
                <a:picLocks noChangeAspect="1"/>
              </p:cNvPicPr>
              <p:nvPr/>
            </p:nvPicPr>
            <p:blipFill rotWithShape="1">
              <a:blip r:embed="rId91" cstate="print">
                <a:extLst>
                  <a:ext uri="{28A0092B-C50C-407E-A947-70E740481C1C}">
                    <a14:useLocalDpi xmlns:a14="http://schemas.microsoft.com/office/drawing/2010/main" val="0"/>
                  </a:ext>
                </a:extLst>
              </a:blip>
              <a:srcRect l="47879"/>
              <a:stretch/>
            </p:blipFill>
            <p:spPr>
              <a:xfrm>
                <a:off x="4668631" y="5805012"/>
                <a:ext cx="615035" cy="368754"/>
              </a:xfrm>
              <a:prstGeom prst="rect">
                <a:avLst/>
              </a:prstGeom>
            </p:spPr>
          </p:pic>
        </p:grpSp>
      </p:grpSp>
      <p:pic>
        <p:nvPicPr>
          <p:cNvPr id="6" name="图片 5">
            <a:extLst>
              <a:ext uri="{FF2B5EF4-FFF2-40B4-BE49-F238E27FC236}">
                <a16:creationId xmlns:a16="http://schemas.microsoft.com/office/drawing/2014/main" id="{AA306F5C-9A23-43BB-CDF9-B2674366F9FB}"/>
              </a:ext>
            </a:extLst>
          </p:cNvPr>
          <p:cNvPicPr>
            <a:picLocks noChangeAspect="1"/>
          </p:cNvPicPr>
          <p:nvPr/>
        </p:nvPicPr>
        <p:blipFill>
          <a:blip r:embed="rId92"/>
          <a:stretch>
            <a:fillRect/>
          </a:stretch>
        </p:blipFill>
        <p:spPr>
          <a:xfrm>
            <a:off x="2801435" y="5408939"/>
            <a:ext cx="801345" cy="313224"/>
          </a:xfrm>
          <a:prstGeom prst="rect">
            <a:avLst/>
          </a:prstGeom>
        </p:spPr>
      </p:pic>
    </p:spTree>
    <p:extLst>
      <p:ext uri="{BB962C8B-B14F-4D97-AF65-F5344CB8AC3E}">
        <p14:creationId xmlns:p14="http://schemas.microsoft.com/office/powerpoint/2010/main" val="917495985"/>
      </p:ext>
    </p:extLst>
  </p:cSld>
  <p:clrMapOvr>
    <a:masterClrMapping/>
  </p:clrMapOvr>
  <mc:AlternateContent xmlns:mc="http://schemas.openxmlformats.org/markup-compatibility/2006" xmlns:p14="http://schemas.microsoft.com/office/powerpoint/2010/main">
    <mc:Choice Requires="p14">
      <p:transition spd="slow" p14:dur="2000" advTm="26319"/>
    </mc:Choice>
    <mc:Fallback xmlns="">
      <p:transition spd="slow" advTm="263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Motivation</a:t>
            </a:r>
          </a:p>
          <a:p>
            <a:r>
              <a:rPr lang="en-US" dirty="0"/>
              <a:t>Definition</a:t>
            </a:r>
          </a:p>
          <a:p>
            <a:r>
              <a:rPr lang="en-US" dirty="0"/>
              <a:t>Methodology</a:t>
            </a:r>
          </a:p>
          <a:p>
            <a:r>
              <a:rPr lang="en-US" dirty="0"/>
              <a:t>Experiments</a:t>
            </a:r>
          </a:p>
          <a:p>
            <a:r>
              <a:rPr lang="en-US" dirty="0"/>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2</a:t>
            </a:fld>
            <a:endParaRPr lang="zh-CN" altLang="en-US"/>
          </a:p>
        </p:txBody>
      </p:sp>
    </p:spTree>
    <p:extLst>
      <p:ext uri="{BB962C8B-B14F-4D97-AF65-F5344CB8AC3E}">
        <p14:creationId xmlns:p14="http://schemas.microsoft.com/office/powerpoint/2010/main" val="31992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dirty="0"/>
              <a:t>Definition: edge load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800" dirty="0"/>
                  <a:t>At step </a:t>
                </a:r>
                <a14:m>
                  <m:oMath xmlns:m="http://schemas.openxmlformats.org/officeDocument/2006/math">
                    <m:r>
                      <a:rPr lang="en-US" altLang="zh-CN" sz="2800" i="1">
                        <a:latin typeface="Cambria Math" panose="02040503050406030204" pitchFamily="18" charset="0"/>
                      </a:rPr>
                      <m:t>𝜏</m:t>
                    </m:r>
                    <m:r>
                      <a:rPr lang="en-US" altLang="zh-CN" sz="2800" i="1">
                        <a:latin typeface="Cambria Math" panose="02040503050406030204" pitchFamily="18" charset="0"/>
                      </a:rPr>
                      <m:t>=2</m:t>
                    </m:r>
                  </m:oMath>
                </a14:m>
                <a:r>
                  <a:rPr lang="en-US" altLang="zh-CN" sz="2800" dirty="0"/>
                  <a:t>, we monitor the traffic status by considering the edge load </a:t>
                </a:r>
                <a14:m>
                  <m:oMath xmlns:m="http://schemas.openxmlformats.org/officeDocument/2006/math">
                    <m:r>
                      <a:rPr lang="en-US" altLang="zh-CN" sz="2800" b="0" i="1" smtClean="0">
                        <a:latin typeface="Cambria Math" panose="02040503050406030204" pitchFamily="18" charset="0"/>
                      </a:rPr>
                      <m:t>𝑙</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𝑒</m:t>
                    </m:r>
                    <m:r>
                      <a:rPr lang="en-US" altLang="zh-CN" sz="2800" b="0" i="1" smtClean="0">
                        <a:latin typeface="Cambria Math" panose="02040503050406030204" pitchFamily="18" charset="0"/>
                      </a:rPr>
                      <m:t>,2)</m:t>
                    </m:r>
                  </m:oMath>
                </a14:m>
                <a:r>
                  <a:rPr lang="en-US" altLang="zh-CN" sz="2800" dirty="0"/>
                  <a:t> for </a:t>
                </a:r>
                <a14:m>
                  <m:oMath xmlns:m="http://schemas.openxmlformats.org/officeDocument/2006/math">
                    <m:r>
                      <a:rPr lang="en-US" altLang="zh-CN" sz="2800" b="0" i="1" smtClean="0">
                        <a:latin typeface="Cambria Math" panose="02040503050406030204" pitchFamily="18" charset="0"/>
                      </a:rPr>
                      <m:t>𝑒</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𝐸</m:t>
                    </m:r>
                  </m:oMath>
                </a14:m>
                <a:endParaRPr lang="en-US" altLang="zh-CN" sz="2800" dirty="0"/>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blipFill>
                <a:blip r:embed="rId4"/>
                <a:stretch>
                  <a:fillRect l="-392" t="-1622" r="-2429"/>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20</a:t>
            </a:fld>
            <a:endParaRPr lang="zh-CN" altLang="en-US"/>
          </a:p>
        </p:txBody>
      </p:sp>
      <p:grpSp>
        <p:nvGrpSpPr>
          <p:cNvPr id="5" name="组合 4">
            <a:extLst>
              <a:ext uri="{FF2B5EF4-FFF2-40B4-BE49-F238E27FC236}">
                <a16:creationId xmlns:a16="http://schemas.microsoft.com/office/drawing/2014/main" id="{78F66778-68CF-1D93-4409-E6EA43CE772C}"/>
              </a:ext>
            </a:extLst>
          </p:cNvPr>
          <p:cNvGrpSpPr/>
          <p:nvPr/>
        </p:nvGrpSpPr>
        <p:grpSpPr>
          <a:xfrm>
            <a:off x="2217120" y="3236616"/>
            <a:ext cx="4450091" cy="2463357"/>
            <a:chOff x="3286006" y="3888257"/>
            <a:chExt cx="4450091" cy="2463357"/>
          </a:xfrm>
        </p:grpSpPr>
        <p:grpSp>
          <p:nvGrpSpPr>
            <p:cNvPr id="11" name="组合 10">
              <a:extLst>
                <a:ext uri="{FF2B5EF4-FFF2-40B4-BE49-F238E27FC236}">
                  <a16:creationId xmlns:a16="http://schemas.microsoft.com/office/drawing/2014/main" id="{5F972EA7-DBD0-DDBB-9EF7-2FEA9DBA929C}"/>
                </a:ext>
              </a:extLst>
            </p:cNvPr>
            <p:cNvGrpSpPr/>
            <p:nvPr/>
          </p:nvGrpSpPr>
          <p:grpSpPr>
            <a:xfrm>
              <a:off x="3286006" y="3888257"/>
              <a:ext cx="2946428" cy="2077796"/>
              <a:chOff x="2235172" y="129294"/>
              <a:chExt cx="3550538" cy="2503808"/>
            </a:xfrm>
          </p:grpSpPr>
          <p:grpSp>
            <p:nvGrpSpPr>
              <p:cNvPr id="12" name="组合 11">
                <a:extLst>
                  <a:ext uri="{FF2B5EF4-FFF2-40B4-BE49-F238E27FC236}">
                    <a16:creationId xmlns:a16="http://schemas.microsoft.com/office/drawing/2014/main" id="{39DFEF39-C0B8-FCCA-984E-F55222F40C68}"/>
                  </a:ext>
                </a:extLst>
              </p:cNvPr>
              <p:cNvGrpSpPr/>
              <p:nvPr/>
            </p:nvGrpSpPr>
            <p:grpSpPr>
              <a:xfrm>
                <a:off x="2235172" y="325688"/>
                <a:ext cx="532800" cy="533400"/>
                <a:chOff x="2796833" y="1500895"/>
                <a:chExt cx="532800" cy="533400"/>
              </a:xfrm>
            </p:grpSpPr>
            <p:sp>
              <p:nvSpPr>
                <p:cNvPr id="46" name="椭圆 45">
                  <a:extLst>
                    <a:ext uri="{FF2B5EF4-FFF2-40B4-BE49-F238E27FC236}">
                      <a16:creationId xmlns:a16="http://schemas.microsoft.com/office/drawing/2014/main" id="{ACD0E5AA-8F0D-A119-20D7-250261C0057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D7C7034-F70A-19D2-6454-C6F80DD8DDAA}"/>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13" name="组合 12">
                <a:extLst>
                  <a:ext uri="{FF2B5EF4-FFF2-40B4-BE49-F238E27FC236}">
                    <a16:creationId xmlns:a16="http://schemas.microsoft.com/office/drawing/2014/main" id="{E42F5A06-404C-D996-0410-E537ABE63F35}"/>
                  </a:ext>
                </a:extLst>
              </p:cNvPr>
              <p:cNvGrpSpPr/>
              <p:nvPr/>
            </p:nvGrpSpPr>
            <p:grpSpPr>
              <a:xfrm>
                <a:off x="5211611" y="325688"/>
                <a:ext cx="532800" cy="533400"/>
                <a:chOff x="2796833" y="1500895"/>
                <a:chExt cx="532800" cy="533400"/>
              </a:xfrm>
            </p:grpSpPr>
            <p:sp>
              <p:nvSpPr>
                <p:cNvPr id="44" name="椭圆 43">
                  <a:extLst>
                    <a:ext uri="{FF2B5EF4-FFF2-40B4-BE49-F238E27FC236}">
                      <a16:creationId xmlns:a16="http://schemas.microsoft.com/office/drawing/2014/main" id="{2FF75B64-B936-72A7-F07B-8DA14F468495}"/>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AF1AA70-74B0-C1E1-9227-722AC108CEA1}"/>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14" name="直接箭头连接符 13">
                <a:extLst>
                  <a:ext uri="{FF2B5EF4-FFF2-40B4-BE49-F238E27FC236}">
                    <a16:creationId xmlns:a16="http://schemas.microsoft.com/office/drawing/2014/main" id="{D326B4FB-B251-9BB6-507A-C1D5B2246CE7}"/>
                  </a:ext>
                </a:extLst>
              </p:cNvPr>
              <p:cNvCxnSpPr>
                <a:cxnSpLocks/>
                <a:stCxn id="46" idx="6"/>
                <a:endCxn id="44"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567A0BF7-6229-B26C-EE02-44F96028CA0C}"/>
                  </a:ext>
                </a:extLst>
              </p:cNvPr>
              <p:cNvGrpSpPr/>
              <p:nvPr/>
            </p:nvGrpSpPr>
            <p:grpSpPr>
              <a:xfrm>
                <a:off x="3102622" y="1223763"/>
                <a:ext cx="532800" cy="533400"/>
                <a:chOff x="2796833" y="1500895"/>
                <a:chExt cx="532800" cy="533400"/>
              </a:xfrm>
            </p:grpSpPr>
            <p:sp>
              <p:nvSpPr>
                <p:cNvPr id="42" name="椭圆 41">
                  <a:extLst>
                    <a:ext uri="{FF2B5EF4-FFF2-40B4-BE49-F238E27FC236}">
                      <a16:creationId xmlns:a16="http://schemas.microsoft.com/office/drawing/2014/main" id="{CB2BC3D9-7B01-4AB9-71F5-ECB8B8C164EA}"/>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B7C66581-970A-4465-C395-43788F57088E}"/>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62BEA369-423A-469B-755C-8F0E1E0E49DD}"/>
                  </a:ext>
                </a:extLst>
              </p:cNvPr>
              <p:cNvGrpSpPr/>
              <p:nvPr/>
            </p:nvGrpSpPr>
            <p:grpSpPr>
              <a:xfrm>
                <a:off x="4360965" y="1220731"/>
                <a:ext cx="532800" cy="533400"/>
                <a:chOff x="2796833" y="1500895"/>
                <a:chExt cx="532800" cy="533400"/>
              </a:xfrm>
            </p:grpSpPr>
            <p:sp>
              <p:nvSpPr>
                <p:cNvPr id="40" name="椭圆 39">
                  <a:extLst>
                    <a:ext uri="{FF2B5EF4-FFF2-40B4-BE49-F238E27FC236}">
                      <a16:creationId xmlns:a16="http://schemas.microsoft.com/office/drawing/2014/main" id="{922A6F2A-0A1D-84BF-44F6-7D555661A68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81EB4AE-05BC-7E83-CA07-AE5F32622F9E}"/>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7" name="直接箭头连接符 16">
                <a:extLst>
                  <a:ext uri="{FF2B5EF4-FFF2-40B4-BE49-F238E27FC236}">
                    <a16:creationId xmlns:a16="http://schemas.microsoft.com/office/drawing/2014/main" id="{15F7DBF5-6C0C-28E6-59AD-86491D9EBCCF}"/>
                  </a:ext>
                </a:extLst>
              </p:cNvPr>
              <p:cNvCxnSpPr>
                <a:cxnSpLocks/>
                <a:stCxn id="46" idx="5"/>
                <a:endCxn id="42"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AD19DBEB-D5A3-8C4A-FEDA-0972B8A7BBB6}"/>
                  </a:ext>
                </a:extLst>
              </p:cNvPr>
              <p:cNvCxnSpPr>
                <a:cxnSpLocks/>
                <a:stCxn id="40" idx="7"/>
                <a:endCxn id="44"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E534860-BC94-3009-AF2E-FB94FA3F6041}"/>
                  </a:ext>
                </a:extLst>
              </p:cNvPr>
              <p:cNvCxnSpPr>
                <a:cxnSpLocks/>
                <a:stCxn id="42" idx="6"/>
                <a:endCxn id="40"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3E3967CD-F607-F68D-9881-A5B26DA63D6D}"/>
                  </a:ext>
                </a:extLst>
              </p:cNvPr>
              <p:cNvGrpSpPr/>
              <p:nvPr/>
            </p:nvGrpSpPr>
            <p:grpSpPr>
              <a:xfrm>
                <a:off x="2235172" y="2099702"/>
                <a:ext cx="532800" cy="533400"/>
                <a:chOff x="2796833" y="1500895"/>
                <a:chExt cx="532800" cy="533400"/>
              </a:xfrm>
            </p:grpSpPr>
            <p:sp>
              <p:nvSpPr>
                <p:cNvPr id="38" name="椭圆 37">
                  <a:extLst>
                    <a:ext uri="{FF2B5EF4-FFF2-40B4-BE49-F238E27FC236}">
                      <a16:creationId xmlns:a16="http://schemas.microsoft.com/office/drawing/2014/main" id="{09FDE818-FA49-11D9-0580-DA0E1DB5985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2E6833F-F7A6-D796-CA4F-95475E1576C7}"/>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21" name="组合 20">
                <a:extLst>
                  <a:ext uri="{FF2B5EF4-FFF2-40B4-BE49-F238E27FC236}">
                    <a16:creationId xmlns:a16="http://schemas.microsoft.com/office/drawing/2014/main" id="{0863D134-9AA7-2F7A-44D3-AD394DE2D8AA}"/>
                  </a:ext>
                </a:extLst>
              </p:cNvPr>
              <p:cNvGrpSpPr/>
              <p:nvPr/>
            </p:nvGrpSpPr>
            <p:grpSpPr>
              <a:xfrm>
                <a:off x="5252910" y="2099702"/>
                <a:ext cx="532800" cy="533400"/>
                <a:chOff x="2760105" y="1500895"/>
                <a:chExt cx="532800" cy="533400"/>
              </a:xfrm>
            </p:grpSpPr>
            <p:sp>
              <p:nvSpPr>
                <p:cNvPr id="36" name="椭圆 35">
                  <a:extLst>
                    <a:ext uri="{FF2B5EF4-FFF2-40B4-BE49-F238E27FC236}">
                      <a16:creationId xmlns:a16="http://schemas.microsoft.com/office/drawing/2014/main" id="{D393B7BF-5353-3D18-D237-2988C1A4E09B}"/>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4A3506-18F4-42AB-9AB2-BCCAC84A9B95}"/>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22" name="直接箭头连接符 21">
                <a:extLst>
                  <a:ext uri="{FF2B5EF4-FFF2-40B4-BE49-F238E27FC236}">
                    <a16:creationId xmlns:a16="http://schemas.microsoft.com/office/drawing/2014/main" id="{FFD41AAD-B512-5433-033F-5D01691E8BDC}"/>
                  </a:ext>
                </a:extLst>
              </p:cNvPr>
              <p:cNvCxnSpPr>
                <a:cxnSpLocks/>
                <a:stCxn id="40" idx="5"/>
                <a:endCxn id="36"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9B075D3-564E-7ADB-E361-ECB63C6DDD8E}"/>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8527274-C8E8-C6F4-A9EC-902CA87C4229}"/>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069BC86-90EA-0EF1-1F3B-613C185FC04D}"/>
                      </a:ext>
                    </a:extLst>
                  </p:cNvPr>
                  <p:cNvSpPr txBox="1"/>
                  <p:nvPr/>
                </p:nvSpPr>
                <p:spPr>
                  <a:xfrm>
                    <a:off x="3799427" y="148692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25" name="文本框 24">
                    <a:extLst>
                      <a:ext uri="{FF2B5EF4-FFF2-40B4-BE49-F238E27FC236}">
                        <a16:creationId xmlns:a16="http://schemas.microsoft.com/office/drawing/2014/main" id="{7069BC86-90EA-0EF1-1F3B-613C185FC04D}"/>
                      </a:ext>
                    </a:extLst>
                  </p:cNvPr>
                  <p:cNvSpPr txBox="1">
                    <a:spLocks noRot="1" noChangeAspect="1" noMove="1" noResize="1" noEditPoints="1" noAdjustHandles="1" noChangeArrowheads="1" noChangeShapeType="1" noTextEdit="1"/>
                  </p:cNvSpPr>
                  <p:nvPr/>
                </p:nvSpPr>
                <p:spPr>
                  <a:xfrm>
                    <a:off x="3799427" y="1486924"/>
                    <a:ext cx="427516" cy="445056"/>
                  </a:xfrm>
                  <a:prstGeom prst="rect">
                    <a:avLst/>
                  </a:prstGeom>
                  <a:blipFill>
                    <a:blip r:embed="rId75"/>
                    <a:stretch>
                      <a:fillRect l="-12069" r="-8621" b="-1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DFB3A30-58E3-949E-24D1-936F7F98E217}"/>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1D08ACE-B412-E4F5-1D53-FC59ADB0184E}"/>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2B349E06-79FC-034C-AF6C-3AA2A3FB8E16}"/>
                      </a:ext>
                    </a:extLst>
                  </p:cNvPr>
                  <p:cNvSpPr txBox="1"/>
                  <p:nvPr/>
                </p:nvSpPr>
                <p:spPr>
                  <a:xfrm>
                    <a:off x="4669394" y="164166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28" name="文本框 27">
                    <a:extLst>
                      <a:ext uri="{FF2B5EF4-FFF2-40B4-BE49-F238E27FC236}">
                        <a16:creationId xmlns:a16="http://schemas.microsoft.com/office/drawing/2014/main" id="{2B349E06-79FC-034C-AF6C-3AA2A3FB8E16}"/>
                      </a:ext>
                    </a:extLst>
                  </p:cNvPr>
                  <p:cNvSpPr txBox="1">
                    <a:spLocks noRot="1" noChangeAspect="1" noMove="1" noResize="1" noEditPoints="1" noAdjustHandles="1" noChangeArrowheads="1" noChangeShapeType="1" noTextEdit="1"/>
                  </p:cNvSpPr>
                  <p:nvPr/>
                </p:nvSpPr>
                <p:spPr>
                  <a:xfrm>
                    <a:off x="4669394" y="1641662"/>
                    <a:ext cx="427516" cy="445056"/>
                  </a:xfrm>
                  <a:prstGeom prst="rect">
                    <a:avLst/>
                  </a:prstGeom>
                  <a:blipFill>
                    <a:blip r:embed="rId78"/>
                    <a:stretch>
                      <a:fillRect l="-10169" r="-6780" b="-1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0AC4FB5-C9E1-EB46-1D89-172C1F757A0C}"/>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F5D0CB5-A259-9D47-0306-BFF5F6D3ED42}"/>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DE8ED03-D1F2-3144-D28E-ABF944E28C87}"/>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F67C88F-679B-4F96-C25E-555A3561D4BB}"/>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44FBE31-1FB1-11B5-5DC3-192B994EBF8D}"/>
                      </a:ext>
                    </a:extLst>
                  </p:cNvPr>
                  <p:cNvSpPr txBox="1"/>
                  <p:nvPr/>
                </p:nvSpPr>
                <p:spPr>
                  <a:xfrm>
                    <a:off x="4894071" y="147067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33" name="文本框 32">
                    <a:extLst>
                      <a:ext uri="{FF2B5EF4-FFF2-40B4-BE49-F238E27FC236}">
                        <a16:creationId xmlns:a16="http://schemas.microsoft.com/office/drawing/2014/main" id="{C44FBE31-1FB1-11B5-5DC3-192B994EBF8D}"/>
                      </a:ext>
                    </a:extLst>
                  </p:cNvPr>
                  <p:cNvSpPr txBox="1">
                    <a:spLocks noRot="1" noChangeAspect="1" noMove="1" noResize="1" noEditPoints="1" noAdjustHandles="1" noChangeArrowheads="1" noChangeShapeType="1" noTextEdit="1"/>
                  </p:cNvSpPr>
                  <p:nvPr/>
                </p:nvSpPr>
                <p:spPr>
                  <a:xfrm>
                    <a:off x="4894071" y="1470674"/>
                    <a:ext cx="218279" cy="333792"/>
                  </a:xfrm>
                  <a:prstGeom prst="rect">
                    <a:avLst/>
                  </a:prstGeom>
                  <a:blipFill>
                    <a:blip r:embed="rId83"/>
                    <a:stretch>
                      <a:fillRect l="-30000" r="-30000" b="-10870"/>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68084F3A-9261-EDA1-3B02-4BAFCA3EE533}"/>
                  </a:ext>
                </a:extLst>
              </p:cNvPr>
              <p:cNvCxnSpPr>
                <a:cxnSpLocks/>
                <a:stCxn id="38" idx="7"/>
                <a:endCxn id="42"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9C229B0F-FB19-7468-E7DE-D79C454B0A8E}"/>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grpSp>
          <p:nvGrpSpPr>
            <p:cNvPr id="8" name="组合 7">
              <a:extLst>
                <a:ext uri="{FF2B5EF4-FFF2-40B4-BE49-F238E27FC236}">
                  <a16:creationId xmlns:a16="http://schemas.microsoft.com/office/drawing/2014/main" id="{58474E4E-3055-9F79-D08D-F43C01334D6D}"/>
                </a:ext>
              </a:extLst>
            </p:cNvPr>
            <p:cNvGrpSpPr/>
            <p:nvPr/>
          </p:nvGrpSpPr>
          <p:grpSpPr>
            <a:xfrm>
              <a:off x="6693169" y="4656810"/>
              <a:ext cx="1042928" cy="368754"/>
              <a:chOff x="734157" y="3412835"/>
              <a:chExt cx="1042928" cy="368754"/>
            </a:xfrm>
          </p:grpSpPr>
          <p:pic>
            <p:nvPicPr>
              <p:cNvPr id="6" name="图片 5">
                <a:extLst>
                  <a:ext uri="{FF2B5EF4-FFF2-40B4-BE49-F238E27FC236}">
                    <a16:creationId xmlns:a16="http://schemas.microsoft.com/office/drawing/2014/main" id="{B360DC2B-D742-4650-4411-E02EDAF651FC}"/>
                  </a:ext>
                </a:extLst>
              </p:cNvPr>
              <p:cNvPicPr>
                <a:picLocks noChangeAspect="1"/>
              </p:cNvPicPr>
              <p:nvPr/>
            </p:nvPicPr>
            <p:blipFill rotWithShape="1">
              <a:blip r:embed="rId85" cstate="print">
                <a:extLst>
                  <a:ext uri="{28A0092B-C50C-407E-A947-70E740481C1C}">
                    <a14:useLocalDpi xmlns:a14="http://schemas.microsoft.com/office/drawing/2010/main" val="0"/>
                  </a:ext>
                </a:extLst>
              </a:blip>
              <a:srcRect l="47879"/>
              <a:stretch/>
            </p:blipFill>
            <p:spPr>
              <a:xfrm>
                <a:off x="1162050" y="3412835"/>
                <a:ext cx="615035" cy="368754"/>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6513346-861D-7636-BC3A-F6324F95E5AC}"/>
                      </a:ext>
                    </a:extLst>
                  </p:cNvPr>
                  <p:cNvSpPr txBox="1"/>
                  <p:nvPr/>
                </p:nvSpPr>
                <p:spPr>
                  <a:xfrm>
                    <a:off x="734157" y="3458712"/>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86513346-861D-7636-BC3A-F6324F95E5AC}"/>
                      </a:ext>
                    </a:extLst>
                  </p:cNvPr>
                  <p:cNvSpPr txBox="1">
                    <a:spLocks noRot="1" noChangeAspect="1" noMove="1" noResize="1" noEditPoints="1" noAdjustHandles="1" noChangeArrowheads="1" noChangeShapeType="1" noTextEdit="1"/>
                  </p:cNvSpPr>
                  <p:nvPr/>
                </p:nvSpPr>
                <p:spPr>
                  <a:xfrm>
                    <a:off x="734157" y="3458712"/>
                    <a:ext cx="416781" cy="276999"/>
                  </a:xfrm>
                  <a:prstGeom prst="rect">
                    <a:avLst/>
                  </a:prstGeom>
                  <a:blipFill>
                    <a:blip r:embed="rId86"/>
                    <a:stretch>
                      <a:fillRect l="-11765" r="-7353" b="-10870"/>
                    </a:stretch>
                  </a:blipFill>
                </p:spPr>
                <p:txBody>
                  <a:bodyPr/>
                  <a:lstStyle/>
                  <a:p>
                    <a:r>
                      <a:rPr lang="zh-CN" altLang="en-US">
                        <a:noFill/>
                      </a:rPr>
                      <a:t> </a:t>
                    </a:r>
                  </a:p>
                </p:txBody>
              </p:sp>
            </mc:Fallback>
          </mc:AlternateContent>
        </p:grpSp>
        <p:cxnSp>
          <p:nvCxnSpPr>
            <p:cNvPr id="48" name="直接箭头连接符 47">
              <a:extLst>
                <a:ext uri="{FF2B5EF4-FFF2-40B4-BE49-F238E27FC236}">
                  <a16:creationId xmlns:a16="http://schemas.microsoft.com/office/drawing/2014/main" id="{02B95243-A64E-1E8E-0C42-044FDBB7163B}"/>
                </a:ext>
              </a:extLst>
            </p:cNvPr>
            <p:cNvCxnSpPr>
              <a:cxnSpLocks/>
              <a:stCxn id="6" idx="0"/>
              <a:endCxn id="44" idx="6"/>
            </p:cNvCxnSpPr>
            <p:nvPr/>
          </p:nvCxnSpPr>
          <p:spPr>
            <a:xfrm flipH="1" flipV="1">
              <a:off x="6198162" y="4272557"/>
              <a:ext cx="1230418" cy="38425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5421B28-3359-141C-5C89-DDC1B323843F}"/>
                </a:ext>
              </a:extLst>
            </p:cNvPr>
            <p:cNvCxnSpPr/>
            <p:nvPr/>
          </p:nvCxnSpPr>
          <p:spPr bwMode="auto">
            <a:xfrm flipH="1">
              <a:off x="5719746" y="5380022"/>
              <a:ext cx="72537" cy="76987"/>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箭头连接符 56">
              <a:extLst>
                <a:ext uri="{FF2B5EF4-FFF2-40B4-BE49-F238E27FC236}">
                  <a16:creationId xmlns:a16="http://schemas.microsoft.com/office/drawing/2014/main" id="{C58768DF-19B6-025A-F382-6917E0B9404F}"/>
                </a:ext>
              </a:extLst>
            </p:cNvPr>
            <p:cNvCxnSpPr>
              <a:cxnSpLocks/>
            </p:cNvCxnSpPr>
            <p:nvPr/>
          </p:nvCxnSpPr>
          <p:spPr>
            <a:xfrm flipV="1">
              <a:off x="5170083" y="5473700"/>
              <a:ext cx="544430" cy="56391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955A5D20-C2E1-18CE-C639-2D549EA68440}"/>
                    </a:ext>
                  </a:extLst>
                </p:cNvPr>
                <p:cNvSpPr txBox="1"/>
                <p:nvPr/>
              </p:nvSpPr>
              <p:spPr>
                <a:xfrm>
                  <a:off x="4401892" y="6074615"/>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51" name="文本框 50">
                  <a:extLst>
                    <a:ext uri="{FF2B5EF4-FFF2-40B4-BE49-F238E27FC236}">
                      <a16:creationId xmlns:a16="http://schemas.microsoft.com/office/drawing/2014/main" id="{955A5D20-C2E1-18CE-C639-2D549EA68440}"/>
                    </a:ext>
                  </a:extLst>
                </p:cNvPr>
                <p:cNvSpPr txBox="1">
                  <a:spLocks noRot="1" noChangeAspect="1" noMove="1" noResize="1" noEditPoints="1" noAdjustHandles="1" noChangeArrowheads="1" noChangeShapeType="1" noTextEdit="1"/>
                </p:cNvSpPr>
                <p:nvPr/>
              </p:nvSpPr>
              <p:spPr>
                <a:xfrm>
                  <a:off x="4401892" y="6074615"/>
                  <a:ext cx="416781" cy="276999"/>
                </a:xfrm>
                <a:prstGeom prst="rect">
                  <a:avLst/>
                </a:prstGeom>
                <a:blipFill>
                  <a:blip r:embed="rId87"/>
                  <a:stretch>
                    <a:fillRect l="-11765" r="-7353" b="-11111"/>
                  </a:stretch>
                </a:blipFill>
              </p:spPr>
              <p:txBody>
                <a:bodyPr/>
                <a:lstStyle/>
                <a:p>
                  <a:r>
                    <a:rPr lang="en-HK">
                      <a:noFill/>
                    </a:rPr>
                    <a:t> </a:t>
                  </a:r>
                </a:p>
              </p:txBody>
            </p:sp>
          </mc:Fallback>
        </mc:AlternateContent>
      </p:grpSp>
      <mc:AlternateContent xmlns:mc="http://schemas.openxmlformats.org/markup-compatibility/2006" xmlns:a14="http://schemas.microsoft.com/office/drawing/2010/main">
        <mc:Choice Requires="a14">
          <p:sp>
            <p:nvSpPr>
              <p:cNvPr id="49" name="AutoShape 5">
                <a:extLst>
                  <a:ext uri="{FF2B5EF4-FFF2-40B4-BE49-F238E27FC236}">
                    <a16:creationId xmlns:a16="http://schemas.microsoft.com/office/drawing/2014/main" id="{C2205315-E325-8EF5-AFE5-B677B7876EB6}"/>
                  </a:ext>
                </a:extLst>
              </p:cNvPr>
              <p:cNvSpPr>
                <a:spLocks noChangeArrowheads="1"/>
              </p:cNvSpPr>
              <p:nvPr/>
            </p:nvSpPr>
            <p:spPr bwMode="auto">
              <a:xfrm>
                <a:off x="5581322" y="5212443"/>
                <a:ext cx="2836146" cy="771716"/>
              </a:xfrm>
              <a:prstGeom prst="wedgeRoundRectCallout">
                <a:avLst>
                  <a:gd name="adj1" fmla="val -78086"/>
                  <a:gd name="adj2" fmla="val -108263"/>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14:m>
                  <m:oMath xmlns:m="http://schemas.openxmlformats.org/officeDocument/2006/math">
                    <m:r>
                      <a:rPr kumimoji="0" lang="en-US" altLang="zh-TW" sz="2000" i="1" dirty="0" smtClean="0">
                        <a:latin typeface="Cambria Math" panose="02040503050406030204" pitchFamily="18" charset="0"/>
                      </a:rPr>
                      <m:t>𝑙</m:t>
                    </m:r>
                    <m:d>
                      <m:dPr>
                        <m:ctrlPr>
                          <a:rPr kumimoji="0" lang="en-US" altLang="zh-TW" sz="2000" b="0" i="1" dirty="0" smtClean="0">
                            <a:latin typeface="Cambria Math" panose="02040503050406030204" pitchFamily="18" charset="0"/>
                          </a:rPr>
                        </m:ctrlPr>
                      </m:dPr>
                      <m:e>
                        <m:sSub>
                          <m:sSubPr>
                            <m:ctrlPr>
                              <a:rPr kumimoji="0" lang="en-US" altLang="zh-TW" sz="2000" b="0" i="1" dirty="0" smtClean="0">
                                <a:latin typeface="Cambria Math" panose="02040503050406030204" pitchFamily="18" charset="0"/>
                              </a:rPr>
                            </m:ctrlPr>
                          </m:sSubPr>
                          <m:e>
                            <m:r>
                              <a:rPr kumimoji="0" lang="en-US" altLang="zh-TW" sz="2000" b="0" i="1" dirty="0" smtClean="0">
                                <a:latin typeface="Cambria Math" panose="02040503050406030204" pitchFamily="18" charset="0"/>
                              </a:rPr>
                              <m:t>𝑒</m:t>
                            </m:r>
                          </m:e>
                          <m:sub>
                            <m:r>
                              <a:rPr kumimoji="0" lang="en-US" altLang="zh-TW" sz="2000" b="0" i="1" dirty="0" smtClean="0">
                                <a:latin typeface="Cambria Math" panose="02040503050406030204" pitchFamily="18" charset="0"/>
                              </a:rPr>
                              <m:t>6</m:t>
                            </m:r>
                          </m:sub>
                        </m:sSub>
                        <m:r>
                          <a:rPr kumimoji="0" lang="en-US" altLang="zh-TW" sz="2000" b="0" i="1" dirty="0" smtClean="0">
                            <a:latin typeface="Cambria Math" panose="02040503050406030204" pitchFamily="18" charset="0"/>
                          </a:rPr>
                          <m:t>,2</m:t>
                        </m:r>
                      </m:e>
                    </m:d>
                    <m:r>
                      <a:rPr kumimoji="0" lang="en-US" altLang="zh-TW" sz="2000" b="0" i="1" dirty="0" smtClean="0">
                        <a:latin typeface="Cambria Math" panose="02040503050406030204" pitchFamily="18" charset="0"/>
                      </a:rPr>
                      <m:t>=2</m:t>
                    </m:r>
                  </m:oMath>
                </a14:m>
                <a:r>
                  <a:rPr kumimoji="0" lang="en-US" altLang="zh-TW" sz="2000" dirty="0"/>
                  <a:t> and the other edge loads are 0</a:t>
                </a:r>
              </a:p>
            </p:txBody>
          </p:sp>
        </mc:Choice>
        <mc:Fallback xmlns="">
          <p:sp>
            <p:nvSpPr>
              <p:cNvPr id="49" name="AutoShape 5">
                <a:extLst>
                  <a:ext uri="{FF2B5EF4-FFF2-40B4-BE49-F238E27FC236}">
                    <a16:creationId xmlns:a16="http://schemas.microsoft.com/office/drawing/2014/main" id="{C2205315-E325-8EF5-AFE5-B677B7876EB6}"/>
                  </a:ext>
                </a:extLst>
              </p:cNvPr>
              <p:cNvSpPr>
                <a:spLocks noRot="1" noChangeAspect="1" noMove="1" noResize="1" noEditPoints="1" noAdjustHandles="1" noChangeArrowheads="1" noChangeShapeType="1" noTextEdit="1"/>
              </p:cNvSpPr>
              <p:nvPr/>
            </p:nvSpPr>
            <p:spPr bwMode="auto">
              <a:xfrm>
                <a:off x="5581322" y="5212443"/>
                <a:ext cx="2836146" cy="771716"/>
              </a:xfrm>
              <a:prstGeom prst="wedgeRoundRectCallout">
                <a:avLst>
                  <a:gd name="adj1" fmla="val -78086"/>
                  <a:gd name="adj2" fmla="val -108263"/>
                  <a:gd name="adj3" fmla="val 16667"/>
                </a:avLst>
              </a:prstGeom>
              <a:blipFill>
                <a:blip r:embed="rId90"/>
                <a:stretch>
                  <a:fillRect b="-5366"/>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pic>
        <p:nvPicPr>
          <p:cNvPr id="9" name="图片 8">
            <a:extLst>
              <a:ext uri="{FF2B5EF4-FFF2-40B4-BE49-F238E27FC236}">
                <a16:creationId xmlns:a16="http://schemas.microsoft.com/office/drawing/2014/main" id="{296EE090-BE6B-F94F-F097-5CB478B6561E}"/>
              </a:ext>
            </a:extLst>
          </p:cNvPr>
          <p:cNvPicPr>
            <a:picLocks noChangeAspect="1"/>
          </p:cNvPicPr>
          <p:nvPr/>
        </p:nvPicPr>
        <p:blipFill>
          <a:blip r:embed="rId91"/>
          <a:stretch>
            <a:fillRect/>
          </a:stretch>
        </p:blipFill>
        <p:spPr>
          <a:xfrm>
            <a:off x="3709822" y="5408668"/>
            <a:ext cx="801345" cy="313224"/>
          </a:xfrm>
          <a:prstGeom prst="rect">
            <a:avLst/>
          </a:prstGeom>
        </p:spPr>
      </p:pic>
    </p:spTree>
    <p:custDataLst>
      <p:tags r:id="rId1"/>
    </p:custDataLst>
    <p:extLst>
      <p:ext uri="{BB962C8B-B14F-4D97-AF65-F5344CB8AC3E}">
        <p14:creationId xmlns:p14="http://schemas.microsoft.com/office/powerpoint/2010/main" val="322245089"/>
      </p:ext>
    </p:extLst>
  </p:cSld>
  <p:clrMapOvr>
    <a:masterClrMapping/>
  </p:clrMapOvr>
  <mc:AlternateContent xmlns:mc="http://schemas.openxmlformats.org/markup-compatibility/2006" xmlns:p14="http://schemas.microsoft.com/office/powerpoint/2010/main">
    <mc:Choice Requires="p14">
      <p:transition spd="slow" p14:dur="2000" advTm="32810"/>
    </mc:Choice>
    <mc:Fallback xmlns="">
      <p:transition spd="slow" advTm="32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p:txBody>
          <a:bodyPr/>
          <a:lstStyle/>
          <a:p>
            <a:r>
              <a:rPr lang="en-US" altLang="zh-CN" sz="4000" dirty="0"/>
              <a:t>Definition: maximum edge load</a:t>
            </a:r>
            <a:endParaRPr lang="zh-CN" altLang="en-US" sz="4000" dirty="0"/>
          </a:p>
        </p:txBody>
      </p:sp>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800" dirty="0"/>
              <a:t>All edge loads of all edge-step pairs</a:t>
            </a:r>
          </a:p>
        </p:txBody>
      </p:sp>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21</a:t>
            </a:fld>
            <a:endParaRPr lang="zh-CN" altLang="en-US"/>
          </a:p>
        </p:txBody>
      </p:sp>
      <p:cxnSp>
        <p:nvCxnSpPr>
          <p:cNvPr id="51" name="直接箭头连接符 50">
            <a:extLst>
              <a:ext uri="{FF2B5EF4-FFF2-40B4-BE49-F238E27FC236}">
                <a16:creationId xmlns:a16="http://schemas.microsoft.com/office/drawing/2014/main" id="{AA7E8D46-4689-E19E-12FC-65956C41B6C1}"/>
              </a:ext>
            </a:extLst>
          </p:cNvPr>
          <p:cNvCxnSpPr>
            <a:cxnSpLocks/>
          </p:cNvCxnSpPr>
          <p:nvPr/>
        </p:nvCxnSpPr>
        <p:spPr>
          <a:xfrm>
            <a:off x="4247867" y="5436229"/>
            <a:ext cx="4235638" cy="0"/>
          </a:xfrm>
          <a:prstGeom prst="straightConnector1">
            <a:avLst/>
          </a:prstGeom>
          <a:ln w="254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545F3E4F-8ECC-1DE4-E688-980561B97E48}"/>
                  </a:ext>
                </a:extLst>
              </p:cNvPr>
              <p:cNvSpPr txBox="1"/>
              <p:nvPr/>
            </p:nvSpPr>
            <p:spPr>
              <a:xfrm>
                <a:off x="3986953" y="5297727"/>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i="1" dirty="0"/>
              </a:p>
            </p:txBody>
          </p:sp>
        </mc:Choice>
        <mc:Fallback xmlns="">
          <p:sp>
            <p:nvSpPr>
              <p:cNvPr id="53" name="文本框 52">
                <a:extLst>
                  <a:ext uri="{FF2B5EF4-FFF2-40B4-BE49-F238E27FC236}">
                    <a16:creationId xmlns:a16="http://schemas.microsoft.com/office/drawing/2014/main" id="{545F3E4F-8ECC-1DE4-E688-980561B97E48}"/>
                  </a:ext>
                </a:extLst>
              </p:cNvPr>
              <p:cNvSpPr txBox="1">
                <a:spLocks noRot="1" noChangeAspect="1" noMove="1" noResize="1" noEditPoints="1" noAdjustHandles="1" noChangeArrowheads="1" noChangeShapeType="1" noTextEdit="1"/>
              </p:cNvSpPr>
              <p:nvPr/>
            </p:nvSpPr>
            <p:spPr>
              <a:xfrm>
                <a:off x="3986953" y="5297727"/>
                <a:ext cx="181140" cy="276999"/>
              </a:xfrm>
              <a:prstGeom prst="rect">
                <a:avLst/>
              </a:prstGeom>
              <a:blipFill>
                <a:blip r:embed="rId4"/>
                <a:stretch>
                  <a:fillRect l="-30000" r="-30000"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2139AD23-A4B1-EBB1-FF2B-4BD9C8DAC33D}"/>
                  </a:ext>
                </a:extLst>
              </p:cNvPr>
              <p:cNvSpPr txBox="1"/>
              <p:nvPr/>
            </p:nvSpPr>
            <p:spPr>
              <a:xfrm>
                <a:off x="8225788" y="5492319"/>
                <a:ext cx="6197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𝜏</m:t>
                      </m:r>
                      <m:r>
                        <a:rPr lang="en-US" altLang="zh-CN" sz="2000" b="0" i="1" smtClean="0">
                          <a:latin typeface="Cambria Math" panose="02040503050406030204" pitchFamily="18" charset="0"/>
                        </a:rPr>
                        <m:t>)</m:t>
                      </m:r>
                    </m:oMath>
                  </m:oMathPara>
                </a14:m>
                <a:endParaRPr lang="zh-CN" altLang="en-US" sz="2000" i="1" dirty="0"/>
              </a:p>
            </p:txBody>
          </p:sp>
        </mc:Choice>
        <mc:Fallback xmlns="">
          <p:sp>
            <p:nvSpPr>
              <p:cNvPr id="54" name="文本框 53">
                <a:extLst>
                  <a:ext uri="{FF2B5EF4-FFF2-40B4-BE49-F238E27FC236}">
                    <a16:creationId xmlns:a16="http://schemas.microsoft.com/office/drawing/2014/main" id="{2139AD23-A4B1-EBB1-FF2B-4BD9C8DAC33D}"/>
                  </a:ext>
                </a:extLst>
              </p:cNvPr>
              <p:cNvSpPr txBox="1">
                <a:spLocks noRot="1" noChangeAspect="1" noMove="1" noResize="1" noEditPoints="1" noAdjustHandles="1" noChangeArrowheads="1" noChangeShapeType="1" noTextEdit="1"/>
              </p:cNvSpPr>
              <p:nvPr/>
            </p:nvSpPr>
            <p:spPr>
              <a:xfrm>
                <a:off x="8225788" y="5492319"/>
                <a:ext cx="619785" cy="307777"/>
              </a:xfrm>
              <a:prstGeom prst="rect">
                <a:avLst/>
              </a:prstGeom>
              <a:blipFill>
                <a:blip r:embed="rId5"/>
                <a:stretch>
                  <a:fillRect l="-14706" r="-13725" b="-40000"/>
                </a:stretch>
              </a:blipFill>
            </p:spPr>
            <p:txBody>
              <a:bodyPr/>
              <a:lstStyle/>
              <a:p>
                <a:r>
                  <a:rPr lang="en-HK">
                    <a:noFill/>
                  </a:rPr>
                  <a:t> </a:t>
                </a:r>
              </a:p>
            </p:txBody>
          </p:sp>
        </mc:Fallback>
      </mc:AlternateContent>
      <p:cxnSp>
        <p:nvCxnSpPr>
          <p:cNvPr id="55" name="直接箭头连接符 54">
            <a:extLst>
              <a:ext uri="{FF2B5EF4-FFF2-40B4-BE49-F238E27FC236}">
                <a16:creationId xmlns:a16="http://schemas.microsoft.com/office/drawing/2014/main" id="{420354AF-5957-803A-F301-CEC3D6D5876C}"/>
              </a:ext>
            </a:extLst>
          </p:cNvPr>
          <p:cNvCxnSpPr>
            <a:cxnSpLocks/>
          </p:cNvCxnSpPr>
          <p:nvPr/>
        </p:nvCxnSpPr>
        <p:spPr>
          <a:xfrm flipV="1">
            <a:off x="4241748" y="3654800"/>
            <a:ext cx="0" cy="1789441"/>
          </a:xfrm>
          <a:prstGeom prst="straightConnector1">
            <a:avLst/>
          </a:prstGeom>
          <a:ln w="254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349D6C41-5C7F-6BDD-A8EA-9359760C4F7B}"/>
                  </a:ext>
                </a:extLst>
              </p:cNvPr>
              <p:cNvSpPr txBox="1"/>
              <p:nvPr/>
            </p:nvSpPr>
            <p:spPr>
              <a:xfrm>
                <a:off x="4314392" y="5472585"/>
                <a:ext cx="746358"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,0)</m:t>
                      </m:r>
                    </m:oMath>
                  </m:oMathPara>
                </a14:m>
                <a:endParaRPr lang="zh-CN" altLang="en-US" sz="2000" i="1" dirty="0"/>
              </a:p>
            </p:txBody>
          </p:sp>
        </mc:Choice>
        <mc:Fallback xmlns="">
          <p:sp>
            <p:nvSpPr>
              <p:cNvPr id="56" name="文本框 55">
                <a:extLst>
                  <a:ext uri="{FF2B5EF4-FFF2-40B4-BE49-F238E27FC236}">
                    <a16:creationId xmlns:a16="http://schemas.microsoft.com/office/drawing/2014/main" id="{349D6C41-5C7F-6BDD-A8EA-9359760C4F7B}"/>
                  </a:ext>
                </a:extLst>
              </p:cNvPr>
              <p:cNvSpPr txBox="1">
                <a:spLocks noRot="1" noChangeAspect="1" noMove="1" noResize="1" noEditPoints="1" noAdjustHandles="1" noChangeArrowheads="1" noChangeShapeType="1" noTextEdit="1"/>
              </p:cNvSpPr>
              <p:nvPr/>
            </p:nvSpPr>
            <p:spPr>
              <a:xfrm>
                <a:off x="4314392" y="5472585"/>
                <a:ext cx="746358" cy="307777"/>
              </a:xfrm>
              <a:prstGeom prst="rect">
                <a:avLst/>
              </a:prstGeom>
              <a:blipFill>
                <a:blip r:embed="rId6"/>
                <a:stretch>
                  <a:fillRect l="-11475" r="-11475" b="-4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B7491359-B043-9824-6025-206C079DAC87}"/>
                  </a:ext>
                </a:extLst>
              </p:cNvPr>
              <p:cNvSpPr txBox="1"/>
              <p:nvPr/>
            </p:nvSpPr>
            <p:spPr>
              <a:xfrm>
                <a:off x="5066714" y="5467776"/>
                <a:ext cx="746358"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m:t>
                      </m:r>
                    </m:oMath>
                  </m:oMathPara>
                </a14:m>
                <a:endParaRPr lang="zh-CN" altLang="en-US" sz="2000" i="1" dirty="0"/>
              </a:p>
            </p:txBody>
          </p:sp>
        </mc:Choice>
        <mc:Fallback xmlns="">
          <p:sp>
            <p:nvSpPr>
              <p:cNvPr id="58" name="文本框 57">
                <a:extLst>
                  <a:ext uri="{FF2B5EF4-FFF2-40B4-BE49-F238E27FC236}">
                    <a16:creationId xmlns:a16="http://schemas.microsoft.com/office/drawing/2014/main" id="{B7491359-B043-9824-6025-206C079DAC87}"/>
                  </a:ext>
                </a:extLst>
              </p:cNvPr>
              <p:cNvSpPr txBox="1">
                <a:spLocks noRot="1" noChangeAspect="1" noMove="1" noResize="1" noEditPoints="1" noAdjustHandles="1" noChangeArrowheads="1" noChangeShapeType="1" noTextEdit="1"/>
              </p:cNvSpPr>
              <p:nvPr/>
            </p:nvSpPr>
            <p:spPr>
              <a:xfrm>
                <a:off x="5066714" y="5467776"/>
                <a:ext cx="746358" cy="307777"/>
              </a:xfrm>
              <a:prstGeom prst="rect">
                <a:avLst/>
              </a:prstGeom>
              <a:blipFill>
                <a:blip r:embed="rId7"/>
                <a:stretch>
                  <a:fillRect l="-11382" r="-10569" b="-4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D3A47B1F-FBA2-E041-DE20-8C0E6569341C}"/>
                  </a:ext>
                </a:extLst>
              </p:cNvPr>
              <p:cNvSpPr txBox="1"/>
              <p:nvPr/>
            </p:nvSpPr>
            <p:spPr>
              <a:xfrm>
                <a:off x="5821056" y="5476654"/>
                <a:ext cx="752322"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,0)</m:t>
                      </m:r>
                    </m:oMath>
                  </m:oMathPara>
                </a14:m>
                <a:endParaRPr lang="zh-CN" altLang="en-US" sz="2000" i="1" dirty="0"/>
              </a:p>
            </p:txBody>
          </p:sp>
        </mc:Choice>
        <mc:Fallback xmlns="">
          <p:sp>
            <p:nvSpPr>
              <p:cNvPr id="59" name="文本框 58">
                <a:extLst>
                  <a:ext uri="{FF2B5EF4-FFF2-40B4-BE49-F238E27FC236}">
                    <a16:creationId xmlns:a16="http://schemas.microsoft.com/office/drawing/2014/main" id="{D3A47B1F-FBA2-E041-DE20-8C0E6569341C}"/>
                  </a:ext>
                </a:extLst>
              </p:cNvPr>
              <p:cNvSpPr txBox="1">
                <a:spLocks noRot="1" noChangeAspect="1" noMove="1" noResize="1" noEditPoints="1" noAdjustHandles="1" noChangeArrowheads="1" noChangeShapeType="1" noTextEdit="1"/>
              </p:cNvSpPr>
              <p:nvPr/>
            </p:nvSpPr>
            <p:spPr>
              <a:xfrm>
                <a:off x="5821056" y="5476654"/>
                <a:ext cx="752322" cy="307777"/>
              </a:xfrm>
              <a:prstGeom prst="rect">
                <a:avLst/>
              </a:prstGeom>
              <a:blipFill>
                <a:blip r:embed="rId8"/>
                <a:stretch>
                  <a:fillRect l="-11382" r="-11382" b="-3725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1605CDFD-1308-6D40-8E52-886E45AAB279}"/>
                  </a:ext>
                </a:extLst>
              </p:cNvPr>
              <p:cNvSpPr txBox="1"/>
              <p:nvPr/>
            </p:nvSpPr>
            <p:spPr>
              <a:xfrm>
                <a:off x="6573378" y="5467776"/>
                <a:ext cx="752322"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,1)</m:t>
                      </m:r>
                    </m:oMath>
                  </m:oMathPara>
                </a14:m>
                <a:endParaRPr lang="zh-CN" altLang="en-US" sz="2000" i="1" dirty="0"/>
              </a:p>
            </p:txBody>
          </p:sp>
        </mc:Choice>
        <mc:Fallback xmlns="">
          <p:sp>
            <p:nvSpPr>
              <p:cNvPr id="60" name="文本框 59">
                <a:extLst>
                  <a:ext uri="{FF2B5EF4-FFF2-40B4-BE49-F238E27FC236}">
                    <a16:creationId xmlns:a16="http://schemas.microsoft.com/office/drawing/2014/main" id="{1605CDFD-1308-6D40-8E52-886E45AAB279}"/>
                  </a:ext>
                </a:extLst>
              </p:cNvPr>
              <p:cNvSpPr txBox="1">
                <a:spLocks noRot="1" noChangeAspect="1" noMove="1" noResize="1" noEditPoints="1" noAdjustHandles="1" noChangeArrowheads="1" noChangeShapeType="1" noTextEdit="1"/>
              </p:cNvSpPr>
              <p:nvPr/>
            </p:nvSpPr>
            <p:spPr>
              <a:xfrm>
                <a:off x="6573378" y="5467776"/>
                <a:ext cx="752322" cy="307777"/>
              </a:xfrm>
              <a:prstGeom prst="rect">
                <a:avLst/>
              </a:prstGeom>
              <a:blipFill>
                <a:blip r:embed="rId9"/>
                <a:stretch>
                  <a:fillRect l="-11290" r="-10484" b="-4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B2258B3A-40B0-EC0F-79F7-5A28C54DB448}"/>
                  </a:ext>
                </a:extLst>
              </p:cNvPr>
              <p:cNvSpPr txBox="1"/>
              <p:nvPr/>
            </p:nvSpPr>
            <p:spPr>
              <a:xfrm>
                <a:off x="3492544" y="3615130"/>
                <a:ext cx="7096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𝜏</m:t>
                      </m:r>
                      <m:r>
                        <a:rPr lang="en-US" altLang="zh-CN" sz="2000" b="0" i="1" smtClean="0">
                          <a:latin typeface="Cambria Math" panose="02040503050406030204" pitchFamily="18" charset="0"/>
                        </a:rPr>
                        <m:t>)</m:t>
                      </m:r>
                    </m:oMath>
                  </m:oMathPara>
                </a14:m>
                <a:endParaRPr lang="zh-CN" altLang="en-US" sz="2000" i="1" dirty="0"/>
              </a:p>
            </p:txBody>
          </p:sp>
        </mc:Choice>
        <mc:Fallback xmlns="">
          <p:sp>
            <p:nvSpPr>
              <p:cNvPr id="61" name="文本框 60">
                <a:extLst>
                  <a:ext uri="{FF2B5EF4-FFF2-40B4-BE49-F238E27FC236}">
                    <a16:creationId xmlns:a16="http://schemas.microsoft.com/office/drawing/2014/main" id="{B2258B3A-40B0-EC0F-79F7-5A28C54DB448}"/>
                  </a:ext>
                </a:extLst>
              </p:cNvPr>
              <p:cNvSpPr txBox="1">
                <a:spLocks noRot="1" noChangeAspect="1" noMove="1" noResize="1" noEditPoints="1" noAdjustHandles="1" noChangeArrowheads="1" noChangeShapeType="1" noTextEdit="1"/>
              </p:cNvSpPr>
              <p:nvPr/>
            </p:nvSpPr>
            <p:spPr>
              <a:xfrm>
                <a:off x="3492544" y="3615130"/>
                <a:ext cx="709681" cy="307777"/>
              </a:xfrm>
              <a:prstGeom prst="rect">
                <a:avLst/>
              </a:prstGeom>
              <a:blipFill>
                <a:blip r:embed="rId10"/>
                <a:stretch>
                  <a:fillRect l="-8621" r="-12931" b="-37255"/>
                </a:stretch>
              </a:blipFill>
            </p:spPr>
            <p:txBody>
              <a:bodyPr/>
              <a:lstStyle/>
              <a:p>
                <a:r>
                  <a:rPr lang="en-HK">
                    <a:noFill/>
                  </a:rPr>
                  <a:t> </a:t>
                </a:r>
              </a:p>
            </p:txBody>
          </p:sp>
        </mc:Fallback>
      </mc:AlternateContent>
      <p:sp>
        <p:nvSpPr>
          <p:cNvPr id="62" name="矩形 61">
            <a:extLst>
              <a:ext uri="{FF2B5EF4-FFF2-40B4-BE49-F238E27FC236}">
                <a16:creationId xmlns:a16="http://schemas.microsoft.com/office/drawing/2014/main" id="{A9A52E49-78BF-AF19-0421-18C065B450CC}"/>
              </a:ext>
            </a:extLst>
          </p:cNvPr>
          <p:cNvSpPr/>
          <p:nvPr/>
        </p:nvSpPr>
        <p:spPr>
          <a:xfrm>
            <a:off x="7385615" y="5172126"/>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63" name="矩形 62">
            <a:extLst>
              <a:ext uri="{FF2B5EF4-FFF2-40B4-BE49-F238E27FC236}">
                <a16:creationId xmlns:a16="http://schemas.microsoft.com/office/drawing/2014/main" id="{F2F5F42A-70C2-4697-19B7-9865F816EBA4}"/>
              </a:ext>
            </a:extLst>
          </p:cNvPr>
          <p:cNvSpPr/>
          <p:nvPr/>
        </p:nvSpPr>
        <p:spPr>
          <a:xfrm>
            <a:off x="6620260" y="4641417"/>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84C0A906-411C-4D60-8B9D-B414BAB4C774}"/>
                  </a:ext>
                </a:extLst>
              </p:cNvPr>
              <p:cNvSpPr txBox="1"/>
              <p:nvPr/>
            </p:nvSpPr>
            <p:spPr>
              <a:xfrm>
                <a:off x="3986953" y="5040308"/>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i="1" dirty="0"/>
              </a:p>
            </p:txBody>
          </p:sp>
        </mc:Choice>
        <mc:Fallback xmlns="">
          <p:sp>
            <p:nvSpPr>
              <p:cNvPr id="64" name="文本框 63">
                <a:extLst>
                  <a:ext uri="{FF2B5EF4-FFF2-40B4-BE49-F238E27FC236}">
                    <a16:creationId xmlns:a16="http://schemas.microsoft.com/office/drawing/2014/main" id="{84C0A906-411C-4D60-8B9D-B414BAB4C774}"/>
                  </a:ext>
                </a:extLst>
              </p:cNvPr>
              <p:cNvSpPr txBox="1">
                <a:spLocks noRot="1" noChangeAspect="1" noMove="1" noResize="1" noEditPoints="1" noAdjustHandles="1" noChangeArrowheads="1" noChangeShapeType="1" noTextEdit="1"/>
              </p:cNvSpPr>
              <p:nvPr/>
            </p:nvSpPr>
            <p:spPr>
              <a:xfrm>
                <a:off x="3986953" y="5040308"/>
                <a:ext cx="181140" cy="276999"/>
              </a:xfrm>
              <a:prstGeom prst="rect">
                <a:avLst/>
              </a:prstGeom>
              <a:blipFill>
                <a:blip r:embed="rId11"/>
                <a:stretch>
                  <a:fillRect l="-30000" r="-30000"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3590C0E3-CE43-633D-2B62-2904DF745BA0}"/>
                  </a:ext>
                </a:extLst>
              </p:cNvPr>
              <p:cNvSpPr txBox="1"/>
              <p:nvPr/>
            </p:nvSpPr>
            <p:spPr>
              <a:xfrm>
                <a:off x="3986953" y="4770991"/>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m:t>
                      </m:r>
                    </m:oMath>
                  </m:oMathPara>
                </a14:m>
                <a:endParaRPr lang="zh-CN" altLang="en-US" i="1" dirty="0"/>
              </a:p>
            </p:txBody>
          </p:sp>
        </mc:Choice>
        <mc:Fallback xmlns="">
          <p:sp>
            <p:nvSpPr>
              <p:cNvPr id="65" name="文本框 64">
                <a:extLst>
                  <a:ext uri="{FF2B5EF4-FFF2-40B4-BE49-F238E27FC236}">
                    <a16:creationId xmlns:a16="http://schemas.microsoft.com/office/drawing/2014/main" id="{3590C0E3-CE43-633D-2B62-2904DF745BA0}"/>
                  </a:ext>
                </a:extLst>
              </p:cNvPr>
              <p:cNvSpPr txBox="1">
                <a:spLocks noRot="1" noChangeAspect="1" noMove="1" noResize="1" noEditPoints="1" noAdjustHandles="1" noChangeArrowheads="1" noChangeShapeType="1" noTextEdit="1"/>
              </p:cNvSpPr>
              <p:nvPr/>
            </p:nvSpPr>
            <p:spPr>
              <a:xfrm>
                <a:off x="3986953" y="4770991"/>
                <a:ext cx="181140" cy="276999"/>
              </a:xfrm>
              <a:prstGeom prst="rect">
                <a:avLst/>
              </a:prstGeom>
              <a:blipFill>
                <a:blip r:embed="rId12"/>
                <a:stretch>
                  <a:fillRect l="-30000" r="-30000"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69A38D6E-6DC1-B52A-2E42-B99776903B11}"/>
                  </a:ext>
                </a:extLst>
              </p:cNvPr>
              <p:cNvSpPr txBox="1"/>
              <p:nvPr/>
            </p:nvSpPr>
            <p:spPr>
              <a:xfrm>
                <a:off x="3989664" y="4504072"/>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m:t>
                      </m:r>
                    </m:oMath>
                  </m:oMathPara>
                </a14:m>
                <a:endParaRPr lang="zh-CN" altLang="en-US" i="1" dirty="0"/>
              </a:p>
            </p:txBody>
          </p:sp>
        </mc:Choice>
        <mc:Fallback xmlns="">
          <p:sp>
            <p:nvSpPr>
              <p:cNvPr id="66" name="文本框 65">
                <a:extLst>
                  <a:ext uri="{FF2B5EF4-FFF2-40B4-BE49-F238E27FC236}">
                    <a16:creationId xmlns:a16="http://schemas.microsoft.com/office/drawing/2014/main" id="{69A38D6E-6DC1-B52A-2E42-B99776903B11}"/>
                  </a:ext>
                </a:extLst>
              </p:cNvPr>
              <p:cNvSpPr txBox="1">
                <a:spLocks noRot="1" noChangeAspect="1" noMove="1" noResize="1" noEditPoints="1" noAdjustHandles="1" noChangeArrowheads="1" noChangeShapeType="1" noTextEdit="1"/>
              </p:cNvSpPr>
              <p:nvPr/>
            </p:nvSpPr>
            <p:spPr>
              <a:xfrm>
                <a:off x="3989664" y="4504072"/>
                <a:ext cx="181140" cy="276999"/>
              </a:xfrm>
              <a:prstGeom prst="rect">
                <a:avLst/>
              </a:prstGeom>
              <a:blipFill>
                <a:blip r:embed="rId13"/>
                <a:stretch>
                  <a:fillRect l="-30000" r="-30000" b="-11111"/>
                </a:stretch>
              </a:blipFill>
            </p:spPr>
            <p:txBody>
              <a:bodyPr/>
              <a:lstStyle/>
              <a:p>
                <a:r>
                  <a:rPr lang="en-HK">
                    <a:noFill/>
                  </a:rPr>
                  <a:t> </a:t>
                </a:r>
              </a:p>
            </p:txBody>
          </p:sp>
        </mc:Fallback>
      </mc:AlternateContent>
      <p:grpSp>
        <p:nvGrpSpPr>
          <p:cNvPr id="67" name="组合 66">
            <a:extLst>
              <a:ext uri="{FF2B5EF4-FFF2-40B4-BE49-F238E27FC236}">
                <a16:creationId xmlns:a16="http://schemas.microsoft.com/office/drawing/2014/main" id="{90D152D0-2F14-DDC3-4D9C-8450D609C6CD}"/>
              </a:ext>
            </a:extLst>
          </p:cNvPr>
          <p:cNvGrpSpPr/>
          <p:nvPr/>
        </p:nvGrpSpPr>
        <p:grpSpPr>
          <a:xfrm>
            <a:off x="6436871" y="3443988"/>
            <a:ext cx="2694455" cy="492442"/>
            <a:chOff x="10956131" y="2259089"/>
            <a:chExt cx="2694455" cy="492442"/>
          </a:xfrm>
        </p:grpSpPr>
        <p:sp>
          <p:nvSpPr>
            <p:cNvPr id="76" name="矩形 75">
              <a:extLst>
                <a:ext uri="{FF2B5EF4-FFF2-40B4-BE49-F238E27FC236}">
                  <a16:creationId xmlns:a16="http://schemas.microsoft.com/office/drawing/2014/main" id="{E2DED1C2-BEB0-A16D-94DA-5FFF6A0A0E70}"/>
                </a:ext>
              </a:extLst>
            </p:cNvPr>
            <p:cNvSpPr/>
            <p:nvPr/>
          </p:nvSpPr>
          <p:spPr>
            <a:xfrm>
              <a:off x="10956131" y="2593839"/>
              <a:ext cx="368453" cy="87989"/>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78" name="矩形 77">
              <a:extLst>
                <a:ext uri="{FF2B5EF4-FFF2-40B4-BE49-F238E27FC236}">
                  <a16:creationId xmlns:a16="http://schemas.microsoft.com/office/drawing/2014/main" id="{204C6566-259F-FAC9-471E-F6F60011D687}"/>
                </a:ext>
              </a:extLst>
            </p:cNvPr>
            <p:cNvSpPr/>
            <p:nvPr/>
          </p:nvSpPr>
          <p:spPr>
            <a:xfrm>
              <a:off x="10956131" y="2345397"/>
              <a:ext cx="368453" cy="87989"/>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B06908CD-59F8-4269-D7F3-FFB0E04F7078}"/>
                    </a:ext>
                  </a:extLst>
                </p:cNvPr>
                <p:cNvSpPr txBox="1"/>
                <p:nvPr/>
              </p:nvSpPr>
              <p:spPr>
                <a:xfrm>
                  <a:off x="11417947" y="2259089"/>
                  <a:ext cx="20686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𝑞</m:t>
                            </m:r>
                          </m:e>
                          <m:sub>
                            <m:r>
                              <a:rPr lang="en-HK" altLang="zh-CN" sz="1600" b="0" i="1" smtClean="0">
                                <a:latin typeface="Cambria Math" panose="02040503050406030204" pitchFamily="18" charset="0"/>
                              </a:rPr>
                              <m:t>1</m:t>
                            </m:r>
                          </m:sub>
                        </m:sSub>
                        <m:r>
                          <a:rPr lang="en-HK" altLang="zh-CN" sz="1600" b="0" i="1" smtClean="0">
                            <a:latin typeface="Cambria Math" panose="02040503050406030204" pitchFamily="18" charset="0"/>
                          </a:rPr>
                          <m:t>,</m:t>
                        </m:r>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𝑞</m:t>
                            </m:r>
                          </m:e>
                          <m:sub>
                            <m:r>
                              <a:rPr lang="en-HK" altLang="zh-CN" sz="1600" b="0" i="1" smtClean="0">
                                <a:latin typeface="Cambria Math" panose="02040503050406030204" pitchFamily="18" charset="0"/>
                              </a:rPr>
                              <m:t>2</m:t>
                            </m:r>
                          </m:sub>
                        </m:sSub>
                        <m:r>
                          <a:rPr lang="en-HK"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4</m:t>
                                </m:r>
                              </m:sub>
                            </m:sSub>
                          </m:e>
                        </m:d>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=0</m:t>
                        </m:r>
                      </m:oMath>
                    </m:oMathPara>
                  </a14:m>
                  <a:endParaRPr lang="zh-CN" altLang="en-US" sz="1600" i="1" dirty="0"/>
                </a:p>
              </p:txBody>
            </p:sp>
          </mc:Choice>
          <mc:Fallback xmlns="">
            <p:sp>
              <p:nvSpPr>
                <p:cNvPr id="80" name="文本框 79">
                  <a:extLst>
                    <a:ext uri="{FF2B5EF4-FFF2-40B4-BE49-F238E27FC236}">
                      <a16:creationId xmlns:a16="http://schemas.microsoft.com/office/drawing/2014/main" id="{B06908CD-59F8-4269-D7F3-FFB0E04F7078}"/>
                    </a:ext>
                  </a:extLst>
                </p:cNvPr>
                <p:cNvSpPr txBox="1">
                  <a:spLocks noRot="1" noChangeAspect="1" noMove="1" noResize="1" noEditPoints="1" noAdjustHandles="1" noChangeArrowheads="1" noChangeShapeType="1" noTextEdit="1"/>
                </p:cNvSpPr>
                <p:nvPr/>
              </p:nvSpPr>
              <p:spPr>
                <a:xfrm>
                  <a:off x="11417947" y="2259089"/>
                  <a:ext cx="2068643" cy="246221"/>
                </a:xfrm>
                <a:prstGeom prst="rect">
                  <a:avLst/>
                </a:prstGeom>
                <a:blipFill>
                  <a:blip r:embed="rId14"/>
                  <a:stretch>
                    <a:fillRect l="-1475" r="-1180" b="-3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E8626525-93B5-D7AC-67A6-5ADF56100727}"/>
                    </a:ext>
                  </a:extLst>
                </p:cNvPr>
                <p:cNvSpPr txBox="1"/>
                <p:nvPr/>
              </p:nvSpPr>
              <p:spPr>
                <a:xfrm>
                  <a:off x="11421706" y="2505310"/>
                  <a:ext cx="22288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𝑞</m:t>
                            </m:r>
                          </m:e>
                          <m:sub>
                            <m:r>
                              <a:rPr lang="en-HK" altLang="zh-CN" sz="1600" b="0" i="1" smtClean="0">
                                <a:latin typeface="Cambria Math" panose="02040503050406030204" pitchFamily="18" charset="0"/>
                              </a:rPr>
                              <m:t>3</m:t>
                            </m:r>
                          </m:sub>
                        </m:sSub>
                        <m:r>
                          <a:rPr lang="en-HK" altLang="zh-CN" sz="1600" b="0" i="1" smtClean="0">
                            <a:latin typeface="Cambria Math" panose="02040503050406030204" pitchFamily="18" charset="0"/>
                          </a:rPr>
                          <m:t>,</m:t>
                        </m:r>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𝑞</m:t>
                            </m:r>
                          </m:e>
                          <m:sub>
                            <m:r>
                              <a:rPr lang="en-HK" altLang="zh-CN" sz="1600" b="0" i="1" smtClean="0">
                                <a:latin typeface="Cambria Math" panose="02040503050406030204" pitchFamily="18" charset="0"/>
                              </a:rPr>
                              <m:t>4</m:t>
                            </m:r>
                          </m:sub>
                        </m:sSub>
                        <m:r>
                          <a:rPr lang="en-HK"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6</m:t>
                                </m:r>
                              </m:sub>
                            </m:sSub>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=0.1</m:t>
                        </m:r>
                      </m:oMath>
                    </m:oMathPara>
                  </a14:m>
                  <a:endParaRPr lang="zh-CN" altLang="en-US" sz="1600" i="1" dirty="0"/>
                </a:p>
              </p:txBody>
            </p:sp>
          </mc:Choice>
          <mc:Fallback xmlns="">
            <p:sp>
              <p:nvSpPr>
                <p:cNvPr id="81" name="文本框 80">
                  <a:extLst>
                    <a:ext uri="{FF2B5EF4-FFF2-40B4-BE49-F238E27FC236}">
                      <a16:creationId xmlns:a16="http://schemas.microsoft.com/office/drawing/2014/main" id="{E8626525-93B5-D7AC-67A6-5ADF56100727}"/>
                    </a:ext>
                  </a:extLst>
                </p:cNvPr>
                <p:cNvSpPr txBox="1">
                  <a:spLocks noRot="1" noChangeAspect="1" noMove="1" noResize="1" noEditPoints="1" noAdjustHandles="1" noChangeArrowheads="1" noChangeShapeType="1" noTextEdit="1"/>
                </p:cNvSpPr>
                <p:nvPr/>
              </p:nvSpPr>
              <p:spPr>
                <a:xfrm>
                  <a:off x="11421706" y="2505310"/>
                  <a:ext cx="2228880" cy="246221"/>
                </a:xfrm>
                <a:prstGeom prst="rect">
                  <a:avLst/>
                </a:prstGeom>
                <a:blipFill>
                  <a:blip r:embed="rId15"/>
                  <a:stretch>
                    <a:fillRect l="-1366" r="-1093" b="-26829"/>
                  </a:stretch>
                </a:blipFill>
              </p:spPr>
              <p:txBody>
                <a:bodyPr/>
                <a:lstStyle/>
                <a:p>
                  <a:r>
                    <a:rPr lang="en-HK">
                      <a:noFill/>
                    </a:rPr>
                    <a:t> </a:t>
                  </a:r>
                </a:p>
              </p:txBody>
            </p:sp>
          </mc:Fallback>
        </mc:AlternateContent>
      </p:grpSp>
      <p:sp>
        <p:nvSpPr>
          <p:cNvPr id="68" name="矩形 67">
            <a:extLst>
              <a:ext uri="{FF2B5EF4-FFF2-40B4-BE49-F238E27FC236}">
                <a16:creationId xmlns:a16="http://schemas.microsoft.com/office/drawing/2014/main" id="{5E892D7F-2E53-A12D-AD08-7EEE82944D60}"/>
              </a:ext>
            </a:extLst>
          </p:cNvPr>
          <p:cNvSpPr/>
          <p:nvPr/>
        </p:nvSpPr>
        <p:spPr>
          <a:xfrm>
            <a:off x="5842647" y="5169792"/>
            <a:ext cx="673798" cy="248330"/>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69" name="矩形 68">
            <a:extLst>
              <a:ext uri="{FF2B5EF4-FFF2-40B4-BE49-F238E27FC236}">
                <a16:creationId xmlns:a16="http://schemas.microsoft.com/office/drawing/2014/main" id="{9A6E7F0D-FB06-A236-C9DA-8480B1648C02}"/>
              </a:ext>
            </a:extLst>
          </p:cNvPr>
          <p:cNvSpPr/>
          <p:nvPr/>
        </p:nvSpPr>
        <p:spPr>
          <a:xfrm>
            <a:off x="6617179" y="5172126"/>
            <a:ext cx="673798" cy="248330"/>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D838CA21-55A2-7ACE-8D72-5BA1F4032526}"/>
                  </a:ext>
                </a:extLst>
              </p:cNvPr>
              <p:cNvSpPr txBox="1"/>
              <p:nvPr/>
            </p:nvSpPr>
            <p:spPr>
              <a:xfrm>
                <a:off x="3991149" y="4230624"/>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4</m:t>
                      </m:r>
                    </m:oMath>
                  </m:oMathPara>
                </a14:m>
                <a:endParaRPr lang="zh-CN" altLang="en-US" i="1" dirty="0"/>
              </a:p>
            </p:txBody>
          </p:sp>
        </mc:Choice>
        <mc:Fallback xmlns="">
          <p:sp>
            <p:nvSpPr>
              <p:cNvPr id="70" name="文本框 69">
                <a:extLst>
                  <a:ext uri="{FF2B5EF4-FFF2-40B4-BE49-F238E27FC236}">
                    <a16:creationId xmlns:a16="http://schemas.microsoft.com/office/drawing/2014/main" id="{D838CA21-55A2-7ACE-8D72-5BA1F4032526}"/>
                  </a:ext>
                </a:extLst>
              </p:cNvPr>
              <p:cNvSpPr txBox="1">
                <a:spLocks noRot="1" noChangeAspect="1" noMove="1" noResize="1" noEditPoints="1" noAdjustHandles="1" noChangeArrowheads="1" noChangeShapeType="1" noTextEdit="1"/>
              </p:cNvSpPr>
              <p:nvPr/>
            </p:nvSpPr>
            <p:spPr>
              <a:xfrm>
                <a:off x="3991149" y="4230624"/>
                <a:ext cx="181140" cy="276999"/>
              </a:xfrm>
              <a:prstGeom prst="rect">
                <a:avLst/>
              </a:prstGeom>
              <a:blipFill>
                <a:blip r:embed="rId16"/>
                <a:stretch>
                  <a:fillRect l="-34483" r="-31034"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EEF12B16-85C2-B09B-58B9-68BE737A8F15}"/>
                  </a:ext>
                </a:extLst>
              </p:cNvPr>
              <p:cNvSpPr txBox="1"/>
              <p:nvPr/>
            </p:nvSpPr>
            <p:spPr>
              <a:xfrm>
                <a:off x="7325700" y="5477253"/>
                <a:ext cx="752322"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6</m:t>
                          </m:r>
                        </m:sub>
                      </m:sSub>
                      <m:r>
                        <a:rPr lang="en-US" altLang="zh-CN" sz="2000" b="0" i="1" smtClean="0">
                          <a:latin typeface="Cambria Math" panose="02040503050406030204" pitchFamily="18" charset="0"/>
                        </a:rPr>
                        <m:t>,2)</m:t>
                      </m:r>
                    </m:oMath>
                  </m:oMathPara>
                </a14:m>
                <a:endParaRPr lang="zh-CN" altLang="en-US" sz="2000" i="1" dirty="0"/>
              </a:p>
            </p:txBody>
          </p:sp>
        </mc:Choice>
        <mc:Fallback xmlns="">
          <p:sp>
            <p:nvSpPr>
              <p:cNvPr id="71" name="文本框 70">
                <a:extLst>
                  <a:ext uri="{FF2B5EF4-FFF2-40B4-BE49-F238E27FC236}">
                    <a16:creationId xmlns:a16="http://schemas.microsoft.com/office/drawing/2014/main" id="{EEF12B16-85C2-B09B-58B9-68BE737A8F15}"/>
                  </a:ext>
                </a:extLst>
              </p:cNvPr>
              <p:cNvSpPr txBox="1">
                <a:spLocks noRot="1" noChangeAspect="1" noMove="1" noResize="1" noEditPoints="1" noAdjustHandles="1" noChangeArrowheads="1" noChangeShapeType="1" noTextEdit="1"/>
              </p:cNvSpPr>
              <p:nvPr/>
            </p:nvSpPr>
            <p:spPr>
              <a:xfrm>
                <a:off x="7325700" y="5477253"/>
                <a:ext cx="752322" cy="307777"/>
              </a:xfrm>
              <a:prstGeom prst="rect">
                <a:avLst/>
              </a:prstGeom>
              <a:blipFill>
                <a:blip r:embed="rId17"/>
                <a:stretch>
                  <a:fillRect l="-11382" r="-11382" b="-37255"/>
                </a:stretch>
              </a:blipFill>
            </p:spPr>
            <p:txBody>
              <a:bodyPr/>
              <a:lstStyle/>
              <a:p>
                <a:r>
                  <a:rPr lang="en-HK">
                    <a:noFill/>
                  </a:rPr>
                  <a:t> </a:t>
                </a:r>
              </a:p>
            </p:txBody>
          </p:sp>
        </mc:Fallback>
      </mc:AlternateContent>
      <p:sp>
        <p:nvSpPr>
          <p:cNvPr id="72" name="矩形 71">
            <a:extLst>
              <a:ext uri="{FF2B5EF4-FFF2-40B4-BE49-F238E27FC236}">
                <a16:creationId xmlns:a16="http://schemas.microsoft.com/office/drawing/2014/main" id="{7EEF00C0-F4AB-3F35-7C4F-BB9B2831A57C}"/>
              </a:ext>
            </a:extLst>
          </p:cNvPr>
          <p:cNvSpPr/>
          <p:nvPr/>
        </p:nvSpPr>
        <p:spPr>
          <a:xfrm>
            <a:off x="5843188" y="4908585"/>
            <a:ext cx="673798" cy="248330"/>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73" name="矩形 72">
            <a:extLst>
              <a:ext uri="{FF2B5EF4-FFF2-40B4-BE49-F238E27FC236}">
                <a16:creationId xmlns:a16="http://schemas.microsoft.com/office/drawing/2014/main" id="{AAF2818F-1FF5-10F4-0A34-4354E68A8B78}"/>
              </a:ext>
            </a:extLst>
          </p:cNvPr>
          <p:cNvSpPr/>
          <p:nvPr/>
        </p:nvSpPr>
        <p:spPr>
          <a:xfrm>
            <a:off x="6619061" y="4909663"/>
            <a:ext cx="673798" cy="248330"/>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74" name="矩形 73">
            <a:extLst>
              <a:ext uri="{FF2B5EF4-FFF2-40B4-BE49-F238E27FC236}">
                <a16:creationId xmlns:a16="http://schemas.microsoft.com/office/drawing/2014/main" id="{DD7CDA38-2B96-039E-422D-511304D680D7}"/>
              </a:ext>
            </a:extLst>
          </p:cNvPr>
          <p:cNvSpPr/>
          <p:nvPr/>
        </p:nvSpPr>
        <p:spPr>
          <a:xfrm>
            <a:off x="6620260" y="4366852"/>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75" name="矩形 74">
            <a:extLst>
              <a:ext uri="{FF2B5EF4-FFF2-40B4-BE49-F238E27FC236}">
                <a16:creationId xmlns:a16="http://schemas.microsoft.com/office/drawing/2014/main" id="{B02BF2BA-8AE3-71AA-005F-D744D6E271C4}"/>
              </a:ext>
            </a:extLst>
          </p:cNvPr>
          <p:cNvSpPr/>
          <p:nvPr/>
        </p:nvSpPr>
        <p:spPr>
          <a:xfrm>
            <a:off x="7385932" y="4908173"/>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43" name="矩形 42">
            <a:extLst>
              <a:ext uri="{FF2B5EF4-FFF2-40B4-BE49-F238E27FC236}">
                <a16:creationId xmlns:a16="http://schemas.microsoft.com/office/drawing/2014/main" id="{67463436-F532-F77A-FDB6-98B75DB9CFB8}"/>
              </a:ext>
            </a:extLst>
          </p:cNvPr>
          <p:cNvSpPr/>
          <p:nvPr/>
        </p:nvSpPr>
        <p:spPr bwMode="auto">
          <a:xfrm>
            <a:off x="6583266" y="4108614"/>
            <a:ext cx="758439" cy="1789435"/>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a:ln>
                <a:noFill/>
              </a:ln>
              <a:solidFill>
                <a:schemeClr val="tx1"/>
              </a:solidFill>
              <a:effectLst/>
              <a:latin typeface="Tahoma" pitchFamily="34" charset="0"/>
              <a:ea typeface="新細明體" pitchFamily="18" charset="-120"/>
            </a:endParaRPr>
          </a:p>
        </p:txBody>
      </p:sp>
      <mc:AlternateContent xmlns:mc="http://schemas.openxmlformats.org/markup-compatibility/2006" xmlns:a14="http://schemas.microsoft.com/office/drawing/2010/main">
        <mc:Choice Requires="a14">
          <p:sp>
            <p:nvSpPr>
              <p:cNvPr id="44" name="AutoShape 5">
                <a:extLst>
                  <a:ext uri="{FF2B5EF4-FFF2-40B4-BE49-F238E27FC236}">
                    <a16:creationId xmlns:a16="http://schemas.microsoft.com/office/drawing/2014/main" id="{1339C76F-39D6-1BB0-C8C5-E0F330C1D7BC}"/>
                  </a:ext>
                </a:extLst>
              </p:cNvPr>
              <p:cNvSpPr>
                <a:spLocks noChangeArrowheads="1"/>
              </p:cNvSpPr>
              <p:nvPr/>
            </p:nvSpPr>
            <p:spPr bwMode="auto">
              <a:xfrm>
                <a:off x="3497556" y="2723590"/>
                <a:ext cx="3293238" cy="765329"/>
              </a:xfrm>
              <a:prstGeom prst="wedgeRoundRectCallout">
                <a:avLst>
                  <a:gd name="adj1" fmla="val 42688"/>
                  <a:gd name="adj2" fmla="val 169267"/>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2000" dirty="0"/>
                  <a:t>The maximum edge load </a:t>
                </a:r>
                <a14:m>
                  <m:oMath xmlns:m="http://schemas.openxmlformats.org/officeDocument/2006/math">
                    <m:r>
                      <a:rPr kumimoji="0" lang="en-HK" altLang="zh-TW" sz="2000" b="0" i="1" smtClean="0">
                        <a:latin typeface="Cambria Math" panose="02040503050406030204" pitchFamily="18" charset="0"/>
                      </a:rPr>
                      <m:t>𝑙</m:t>
                    </m:r>
                    <m:d>
                      <m:dPr>
                        <m:ctrlPr>
                          <a:rPr kumimoji="0" lang="en-HK" altLang="zh-TW" sz="2000" b="0" i="1" smtClean="0">
                            <a:latin typeface="Cambria Math" panose="02040503050406030204" pitchFamily="18" charset="0"/>
                          </a:rPr>
                        </m:ctrlPr>
                      </m:dPr>
                      <m:e>
                        <m:sSub>
                          <m:sSubPr>
                            <m:ctrlPr>
                              <a:rPr kumimoji="0" lang="en-HK" altLang="zh-TW" sz="2000" b="0" i="1" smtClean="0">
                                <a:latin typeface="Cambria Math" panose="02040503050406030204" pitchFamily="18" charset="0"/>
                              </a:rPr>
                            </m:ctrlPr>
                          </m:sSubPr>
                          <m:e>
                            <m:r>
                              <a:rPr kumimoji="0" lang="en-HK" altLang="zh-TW" sz="2000" b="0" i="1" smtClean="0">
                                <a:latin typeface="Cambria Math" panose="02040503050406030204" pitchFamily="18" charset="0"/>
                              </a:rPr>
                              <m:t>𝑒</m:t>
                            </m:r>
                          </m:e>
                          <m:sub>
                            <m:r>
                              <a:rPr kumimoji="0" lang="en-HK" altLang="zh-TW" sz="2000" b="0" i="1" smtClean="0">
                                <a:latin typeface="Cambria Math" panose="02040503050406030204" pitchFamily="18" charset="0"/>
                              </a:rPr>
                              <m:t>3</m:t>
                            </m:r>
                          </m:sub>
                        </m:sSub>
                        <m:r>
                          <a:rPr kumimoji="0" lang="en-HK" altLang="zh-TW" sz="2000" b="0" i="1" smtClean="0">
                            <a:latin typeface="Cambria Math" panose="02040503050406030204" pitchFamily="18" charset="0"/>
                          </a:rPr>
                          <m:t>,1</m:t>
                        </m:r>
                      </m:e>
                    </m:d>
                    <m:r>
                      <a:rPr kumimoji="0" lang="en-HK" altLang="zh-TW" sz="2000" b="0" i="1" smtClean="0">
                        <a:latin typeface="Cambria Math" panose="02040503050406030204" pitchFamily="18" charset="0"/>
                      </a:rPr>
                      <m:t>=4</m:t>
                    </m:r>
                  </m:oMath>
                </a14:m>
                <a:endParaRPr kumimoji="0" lang="en-US" altLang="zh-TW" sz="2000" dirty="0"/>
              </a:p>
            </p:txBody>
          </p:sp>
        </mc:Choice>
        <mc:Fallback xmlns="">
          <p:sp>
            <p:nvSpPr>
              <p:cNvPr id="44" name="AutoShape 5">
                <a:extLst>
                  <a:ext uri="{FF2B5EF4-FFF2-40B4-BE49-F238E27FC236}">
                    <a16:creationId xmlns:a16="http://schemas.microsoft.com/office/drawing/2014/main" id="{1339C76F-39D6-1BB0-C8C5-E0F330C1D7BC}"/>
                  </a:ext>
                </a:extLst>
              </p:cNvPr>
              <p:cNvSpPr>
                <a:spLocks noRot="1" noChangeAspect="1" noMove="1" noResize="1" noEditPoints="1" noAdjustHandles="1" noChangeArrowheads="1" noChangeShapeType="1" noTextEdit="1"/>
              </p:cNvSpPr>
              <p:nvPr/>
            </p:nvSpPr>
            <p:spPr bwMode="auto">
              <a:xfrm>
                <a:off x="3497556" y="2723590"/>
                <a:ext cx="3293238" cy="765329"/>
              </a:xfrm>
              <a:prstGeom prst="wedgeRoundRectCallout">
                <a:avLst>
                  <a:gd name="adj1" fmla="val 42688"/>
                  <a:gd name="adj2" fmla="val 169267"/>
                  <a:gd name="adj3" fmla="val 16667"/>
                </a:avLst>
              </a:prstGeom>
              <a:blipFill>
                <a:blip r:embed="rId18"/>
                <a:stretch>
                  <a:fillRect l="-738"/>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grpSp>
        <p:nvGrpSpPr>
          <p:cNvPr id="45" name="组合 44">
            <a:extLst>
              <a:ext uri="{FF2B5EF4-FFF2-40B4-BE49-F238E27FC236}">
                <a16:creationId xmlns:a16="http://schemas.microsoft.com/office/drawing/2014/main" id="{8F306341-7125-7020-939D-FF55B8738738}"/>
              </a:ext>
            </a:extLst>
          </p:cNvPr>
          <p:cNvGrpSpPr/>
          <p:nvPr/>
        </p:nvGrpSpPr>
        <p:grpSpPr>
          <a:xfrm>
            <a:off x="394275" y="2425559"/>
            <a:ext cx="2719905" cy="2114242"/>
            <a:chOff x="3286006" y="3888257"/>
            <a:chExt cx="2946428" cy="2290323"/>
          </a:xfrm>
        </p:grpSpPr>
        <p:grpSp>
          <p:nvGrpSpPr>
            <p:cNvPr id="46" name="组合 45">
              <a:extLst>
                <a:ext uri="{FF2B5EF4-FFF2-40B4-BE49-F238E27FC236}">
                  <a16:creationId xmlns:a16="http://schemas.microsoft.com/office/drawing/2014/main" id="{9D83C960-80D7-54E4-3BEA-59CE305600DE}"/>
                </a:ext>
              </a:extLst>
            </p:cNvPr>
            <p:cNvGrpSpPr/>
            <p:nvPr/>
          </p:nvGrpSpPr>
          <p:grpSpPr>
            <a:xfrm>
              <a:off x="3286006" y="3888257"/>
              <a:ext cx="2946428" cy="2077796"/>
              <a:chOff x="2235172" y="129294"/>
              <a:chExt cx="3550538" cy="2503808"/>
            </a:xfrm>
          </p:grpSpPr>
          <p:grpSp>
            <p:nvGrpSpPr>
              <p:cNvPr id="84" name="组合 83">
                <a:extLst>
                  <a:ext uri="{FF2B5EF4-FFF2-40B4-BE49-F238E27FC236}">
                    <a16:creationId xmlns:a16="http://schemas.microsoft.com/office/drawing/2014/main" id="{1E8DCABE-A160-31BB-25B1-94CAF1FD3A65}"/>
                  </a:ext>
                </a:extLst>
              </p:cNvPr>
              <p:cNvGrpSpPr/>
              <p:nvPr/>
            </p:nvGrpSpPr>
            <p:grpSpPr>
              <a:xfrm>
                <a:off x="2235172" y="325688"/>
                <a:ext cx="532800" cy="533400"/>
                <a:chOff x="2796833" y="1500895"/>
                <a:chExt cx="532800" cy="533400"/>
              </a:xfrm>
            </p:grpSpPr>
            <p:sp>
              <p:nvSpPr>
                <p:cNvPr id="118" name="椭圆 117">
                  <a:extLst>
                    <a:ext uri="{FF2B5EF4-FFF2-40B4-BE49-F238E27FC236}">
                      <a16:creationId xmlns:a16="http://schemas.microsoft.com/office/drawing/2014/main" id="{A20A59FB-5C3D-A133-BC76-EC4E135B81DC}"/>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A6C6C093-FDF6-9CE8-7401-911CE00FE4F2}"/>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85" name="组合 84">
                <a:extLst>
                  <a:ext uri="{FF2B5EF4-FFF2-40B4-BE49-F238E27FC236}">
                    <a16:creationId xmlns:a16="http://schemas.microsoft.com/office/drawing/2014/main" id="{0D2FF997-E1EC-80E1-3F1E-2BFC2CEF4167}"/>
                  </a:ext>
                </a:extLst>
              </p:cNvPr>
              <p:cNvGrpSpPr/>
              <p:nvPr/>
            </p:nvGrpSpPr>
            <p:grpSpPr>
              <a:xfrm>
                <a:off x="5211611" y="325688"/>
                <a:ext cx="532800" cy="533400"/>
                <a:chOff x="2796833" y="1500895"/>
                <a:chExt cx="532800" cy="533400"/>
              </a:xfrm>
            </p:grpSpPr>
            <p:sp>
              <p:nvSpPr>
                <p:cNvPr id="116" name="椭圆 115">
                  <a:extLst>
                    <a:ext uri="{FF2B5EF4-FFF2-40B4-BE49-F238E27FC236}">
                      <a16:creationId xmlns:a16="http://schemas.microsoft.com/office/drawing/2014/main" id="{E66127EA-7AF9-2A3E-E1F2-8FC4AFF1C501}"/>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AA894F08-EDA2-F3A2-8701-56AE44986685}"/>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86" name="直接箭头连接符 85">
                <a:extLst>
                  <a:ext uri="{FF2B5EF4-FFF2-40B4-BE49-F238E27FC236}">
                    <a16:creationId xmlns:a16="http://schemas.microsoft.com/office/drawing/2014/main" id="{79D39593-85F0-458A-FB51-D224C33C4C49}"/>
                  </a:ext>
                </a:extLst>
              </p:cNvPr>
              <p:cNvCxnSpPr>
                <a:cxnSpLocks/>
                <a:stCxn id="118" idx="6"/>
                <a:endCxn id="116"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87" name="组合 86">
                <a:extLst>
                  <a:ext uri="{FF2B5EF4-FFF2-40B4-BE49-F238E27FC236}">
                    <a16:creationId xmlns:a16="http://schemas.microsoft.com/office/drawing/2014/main" id="{6957C46B-85FC-CD35-F431-EC1770F8FC66}"/>
                  </a:ext>
                </a:extLst>
              </p:cNvPr>
              <p:cNvGrpSpPr/>
              <p:nvPr/>
            </p:nvGrpSpPr>
            <p:grpSpPr>
              <a:xfrm>
                <a:off x="3102622" y="1223763"/>
                <a:ext cx="532800" cy="533400"/>
                <a:chOff x="2796833" y="1500895"/>
                <a:chExt cx="532800" cy="533400"/>
              </a:xfrm>
            </p:grpSpPr>
            <p:sp>
              <p:nvSpPr>
                <p:cNvPr id="114" name="椭圆 113">
                  <a:extLst>
                    <a:ext uri="{FF2B5EF4-FFF2-40B4-BE49-F238E27FC236}">
                      <a16:creationId xmlns:a16="http://schemas.microsoft.com/office/drawing/2014/main" id="{2E59A2E2-6D1B-764F-0F15-735C9A42DB68}"/>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78B9BECB-3EF7-6C00-F5F3-D354FD3EBF5A}"/>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88" name="组合 87">
                <a:extLst>
                  <a:ext uri="{FF2B5EF4-FFF2-40B4-BE49-F238E27FC236}">
                    <a16:creationId xmlns:a16="http://schemas.microsoft.com/office/drawing/2014/main" id="{8A2DF07A-6A77-27A0-5CA3-7E0A6266336A}"/>
                  </a:ext>
                </a:extLst>
              </p:cNvPr>
              <p:cNvGrpSpPr/>
              <p:nvPr/>
            </p:nvGrpSpPr>
            <p:grpSpPr>
              <a:xfrm>
                <a:off x="4360965" y="1220731"/>
                <a:ext cx="532800" cy="533400"/>
                <a:chOff x="2796833" y="1500895"/>
                <a:chExt cx="532800" cy="533400"/>
              </a:xfrm>
            </p:grpSpPr>
            <p:sp>
              <p:nvSpPr>
                <p:cNvPr id="112" name="椭圆 111">
                  <a:extLst>
                    <a:ext uri="{FF2B5EF4-FFF2-40B4-BE49-F238E27FC236}">
                      <a16:creationId xmlns:a16="http://schemas.microsoft.com/office/drawing/2014/main" id="{11E88499-2688-DA3C-BDD9-78CBC5F39575}"/>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49A02D8E-45B4-9DB5-43EB-079678846669}"/>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89" name="直接箭头连接符 88">
                <a:extLst>
                  <a:ext uri="{FF2B5EF4-FFF2-40B4-BE49-F238E27FC236}">
                    <a16:creationId xmlns:a16="http://schemas.microsoft.com/office/drawing/2014/main" id="{11E1B41E-1A89-121C-E32D-83901B3DD95F}"/>
                  </a:ext>
                </a:extLst>
              </p:cNvPr>
              <p:cNvCxnSpPr>
                <a:cxnSpLocks/>
                <a:stCxn id="118" idx="5"/>
                <a:endCxn id="114"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C309B5A2-08D1-76E0-8E28-2A7821934267}"/>
                  </a:ext>
                </a:extLst>
              </p:cNvPr>
              <p:cNvCxnSpPr>
                <a:cxnSpLocks/>
                <a:stCxn id="112" idx="7"/>
                <a:endCxn id="116"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1" name="直接箭头连接符 90">
                <a:extLst>
                  <a:ext uri="{FF2B5EF4-FFF2-40B4-BE49-F238E27FC236}">
                    <a16:creationId xmlns:a16="http://schemas.microsoft.com/office/drawing/2014/main" id="{8780E595-8D07-616A-76C5-06D34A265535}"/>
                  </a:ext>
                </a:extLst>
              </p:cNvPr>
              <p:cNvCxnSpPr>
                <a:cxnSpLocks/>
                <a:stCxn id="114" idx="6"/>
                <a:endCxn id="112"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92" name="组合 91">
                <a:extLst>
                  <a:ext uri="{FF2B5EF4-FFF2-40B4-BE49-F238E27FC236}">
                    <a16:creationId xmlns:a16="http://schemas.microsoft.com/office/drawing/2014/main" id="{FAB52AFA-8C02-26D4-37ED-585922478739}"/>
                  </a:ext>
                </a:extLst>
              </p:cNvPr>
              <p:cNvGrpSpPr/>
              <p:nvPr/>
            </p:nvGrpSpPr>
            <p:grpSpPr>
              <a:xfrm>
                <a:off x="2235172" y="2099702"/>
                <a:ext cx="532800" cy="533400"/>
                <a:chOff x="2796833" y="1500895"/>
                <a:chExt cx="532800" cy="533400"/>
              </a:xfrm>
            </p:grpSpPr>
            <p:sp>
              <p:nvSpPr>
                <p:cNvPr id="110" name="椭圆 109">
                  <a:extLst>
                    <a:ext uri="{FF2B5EF4-FFF2-40B4-BE49-F238E27FC236}">
                      <a16:creationId xmlns:a16="http://schemas.microsoft.com/office/drawing/2014/main" id="{CB249D2B-51DC-872E-01FD-64A2743288B6}"/>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47B47DB2-910F-5121-7314-3184ADE3CC20}"/>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93" name="组合 92">
                <a:extLst>
                  <a:ext uri="{FF2B5EF4-FFF2-40B4-BE49-F238E27FC236}">
                    <a16:creationId xmlns:a16="http://schemas.microsoft.com/office/drawing/2014/main" id="{FBD07F3B-0045-6EEF-A528-F64E63E381E5}"/>
                  </a:ext>
                </a:extLst>
              </p:cNvPr>
              <p:cNvGrpSpPr/>
              <p:nvPr/>
            </p:nvGrpSpPr>
            <p:grpSpPr>
              <a:xfrm>
                <a:off x="5252910" y="2099702"/>
                <a:ext cx="532800" cy="533400"/>
                <a:chOff x="2760105" y="1500895"/>
                <a:chExt cx="532800" cy="533400"/>
              </a:xfrm>
            </p:grpSpPr>
            <p:sp>
              <p:nvSpPr>
                <p:cNvPr id="108" name="椭圆 107">
                  <a:extLst>
                    <a:ext uri="{FF2B5EF4-FFF2-40B4-BE49-F238E27FC236}">
                      <a16:creationId xmlns:a16="http://schemas.microsoft.com/office/drawing/2014/main" id="{C0C24F28-7745-7114-F21D-5E42C6F4CD59}"/>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36474894-937F-39DF-A952-953373D0C68D}"/>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94" name="直接箭头连接符 93">
                <a:extLst>
                  <a:ext uri="{FF2B5EF4-FFF2-40B4-BE49-F238E27FC236}">
                    <a16:creationId xmlns:a16="http://schemas.microsoft.com/office/drawing/2014/main" id="{40D18175-7E16-28BE-9C65-E5A8D9B0A4EC}"/>
                  </a:ext>
                </a:extLst>
              </p:cNvPr>
              <p:cNvCxnSpPr>
                <a:cxnSpLocks/>
                <a:stCxn id="112" idx="5"/>
                <a:endCxn id="108"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CF99AD15-E236-FE14-6A7B-F947656FC1DB}"/>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75CF242F-1D65-9A7D-C985-C031A5C93B96}"/>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DE92C7FC-6932-160E-3EEF-CA637FF3C785}"/>
                      </a:ext>
                    </a:extLst>
                  </p:cNvPr>
                  <p:cNvSpPr txBox="1"/>
                  <p:nvPr/>
                </p:nvSpPr>
                <p:spPr>
                  <a:xfrm>
                    <a:off x="3602456" y="1384597"/>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25" name="文本框 24">
                    <a:extLst>
                      <a:ext uri="{FF2B5EF4-FFF2-40B4-BE49-F238E27FC236}">
                        <a16:creationId xmlns:a16="http://schemas.microsoft.com/office/drawing/2014/main" id="{7069BC86-90EA-0EF1-1F3B-613C185FC04D}"/>
                      </a:ext>
                    </a:extLst>
                  </p:cNvPr>
                  <p:cNvSpPr txBox="1">
                    <a:spLocks noRot="1" noChangeAspect="1" noMove="1" noResize="1" noEditPoints="1" noAdjustHandles="1" noChangeArrowheads="1" noChangeShapeType="1" noTextEdit="1"/>
                  </p:cNvSpPr>
                  <p:nvPr/>
                </p:nvSpPr>
                <p:spPr>
                  <a:xfrm>
                    <a:off x="3602456" y="1384597"/>
                    <a:ext cx="427516" cy="445056"/>
                  </a:xfrm>
                  <a:prstGeom prst="rect">
                    <a:avLst/>
                  </a:prstGeom>
                  <a:blipFill>
                    <a:blip r:embed="rId75"/>
                    <a:stretch>
                      <a:fillRect l="-10345" r="-8621" b="-1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7868F4A8-D46C-1F75-98E0-5918F9BEE422}"/>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91525C58-A024-18DC-C929-8ED3E6DE3666}"/>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F3189DE9-D159-B3C5-9591-9E5BC44CC758}"/>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7B90273C-4112-4105-2880-FD8913ACC7A7}"/>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F927DDFC-81F7-1DAA-FC46-86EF7D80ECB4}"/>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68A9DC34-57F3-326C-089B-95990BBA7FC6}"/>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3ACD94CA-3B4C-F303-8185-6276F864EA1B}"/>
                      </a:ext>
                    </a:extLst>
                  </p:cNvPr>
                  <p:cNvSpPr txBox="1"/>
                  <p:nvPr/>
                </p:nvSpPr>
                <p:spPr>
                  <a:xfrm>
                    <a:off x="3809882" y="1143223"/>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32" name="文本框 31">
                    <a:extLst>
                      <a:ext uri="{FF2B5EF4-FFF2-40B4-BE49-F238E27FC236}">
                        <a16:creationId xmlns:a16="http://schemas.microsoft.com/office/drawing/2014/main" id="{DF67C88F-679B-4F96-C25E-555A3561D4BB}"/>
                      </a:ext>
                    </a:extLst>
                  </p:cNvPr>
                  <p:cNvSpPr txBox="1">
                    <a:spLocks noRot="1" noChangeAspect="1" noMove="1" noResize="1" noEditPoints="1" noAdjustHandles="1" noChangeArrowheads="1" noChangeShapeType="1" noTextEdit="1"/>
                  </p:cNvSpPr>
                  <p:nvPr/>
                </p:nvSpPr>
                <p:spPr>
                  <a:xfrm>
                    <a:off x="3809882" y="1143223"/>
                    <a:ext cx="218278" cy="333792"/>
                  </a:xfrm>
                  <a:prstGeom prst="rect">
                    <a:avLst/>
                  </a:prstGeom>
                  <a:blipFill>
                    <a:blip r:embed="rId82"/>
                    <a:stretch>
                      <a:fillRect l="-30000" r="-30000"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D6622623-7657-1C88-AC34-015987B63833}"/>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106" name="直接箭头连接符 105">
                <a:extLst>
                  <a:ext uri="{FF2B5EF4-FFF2-40B4-BE49-F238E27FC236}">
                    <a16:creationId xmlns:a16="http://schemas.microsoft.com/office/drawing/2014/main" id="{80035E11-6A84-001B-D3E4-B4B390B624D6}"/>
                  </a:ext>
                </a:extLst>
              </p:cNvPr>
              <p:cNvCxnSpPr>
                <a:cxnSpLocks/>
                <a:stCxn id="110" idx="7"/>
                <a:endCxn id="114"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FAB5F0A7-2EB7-9A00-0B71-105E257093E2}"/>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cxnSp>
          <p:nvCxnSpPr>
            <p:cNvPr id="47" name="直接箭头连接符 46">
              <a:extLst>
                <a:ext uri="{FF2B5EF4-FFF2-40B4-BE49-F238E27FC236}">
                  <a16:creationId xmlns:a16="http://schemas.microsoft.com/office/drawing/2014/main" id="{456F9556-FEB6-7BA5-AC5E-62171CF618DD}"/>
                </a:ext>
              </a:extLst>
            </p:cNvPr>
            <p:cNvCxnSpPr>
              <a:cxnSpLocks/>
            </p:cNvCxnSpPr>
            <p:nvPr/>
          </p:nvCxnSpPr>
          <p:spPr>
            <a:xfrm flipH="1" flipV="1">
              <a:off x="4891626" y="5048060"/>
              <a:ext cx="580544" cy="75342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86F9436-6EAA-B2BB-EFF8-A1DCDECAD8B1}"/>
                </a:ext>
              </a:extLst>
            </p:cNvPr>
            <p:cNvCxnSpPr/>
            <p:nvPr/>
          </p:nvCxnSpPr>
          <p:spPr bwMode="auto">
            <a:xfrm>
              <a:off x="4800744" y="4902767"/>
              <a:ext cx="2918" cy="124638"/>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a:extLst>
                <a:ext uri="{FF2B5EF4-FFF2-40B4-BE49-F238E27FC236}">
                  <a16:creationId xmlns:a16="http://schemas.microsoft.com/office/drawing/2014/main" id="{FF57114D-CCB6-5658-9C82-45FC126AA91B}"/>
                </a:ext>
              </a:extLst>
            </p:cNvPr>
            <p:cNvCxnSpPr/>
            <p:nvPr/>
          </p:nvCxnSpPr>
          <p:spPr bwMode="auto">
            <a:xfrm>
              <a:off x="4899087" y="4905687"/>
              <a:ext cx="2918" cy="124638"/>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a:extLst>
                <a:ext uri="{FF2B5EF4-FFF2-40B4-BE49-F238E27FC236}">
                  <a16:creationId xmlns:a16="http://schemas.microsoft.com/office/drawing/2014/main" id="{CAB4FDEA-6022-5689-5BF5-68C6698C07D4}"/>
                </a:ext>
              </a:extLst>
            </p:cNvPr>
            <p:cNvCxnSpPr>
              <a:cxnSpLocks/>
            </p:cNvCxnSpPr>
            <p:nvPr/>
          </p:nvCxnSpPr>
          <p:spPr>
            <a:xfrm flipV="1">
              <a:off x="4414574" y="5020952"/>
              <a:ext cx="389329" cy="79050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AA1D05DC-C0C2-A7EF-E9E1-293949603EFE}"/>
                    </a:ext>
                  </a:extLst>
                </p:cNvPr>
                <p:cNvSpPr txBox="1"/>
                <p:nvPr/>
              </p:nvSpPr>
              <p:spPr>
                <a:xfrm>
                  <a:off x="3662178" y="5839351"/>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82" name="文本框 81">
                  <a:extLst>
                    <a:ext uri="{FF2B5EF4-FFF2-40B4-BE49-F238E27FC236}">
                      <a16:creationId xmlns:a16="http://schemas.microsoft.com/office/drawing/2014/main" id="{AA1D05DC-C0C2-A7EF-E9E1-293949603EFE}"/>
                    </a:ext>
                  </a:extLst>
                </p:cNvPr>
                <p:cNvSpPr txBox="1">
                  <a:spLocks noRot="1" noChangeAspect="1" noMove="1" noResize="1" noEditPoints="1" noAdjustHandles="1" noChangeArrowheads="1" noChangeShapeType="1" noTextEdit="1"/>
                </p:cNvSpPr>
                <p:nvPr/>
              </p:nvSpPr>
              <p:spPr>
                <a:xfrm>
                  <a:off x="3662178" y="5839351"/>
                  <a:ext cx="416781" cy="276999"/>
                </a:xfrm>
                <a:prstGeom prst="rect">
                  <a:avLst/>
                </a:prstGeom>
                <a:blipFill>
                  <a:blip r:embed="rId85"/>
                  <a:stretch>
                    <a:fillRect l="-15873" r="-12698" b="-21429"/>
                  </a:stretch>
                </a:blipFill>
              </p:spPr>
              <p:txBody>
                <a:bodyPr/>
                <a:lstStyle/>
                <a:p>
                  <a:r>
                    <a:rPr lang="en-HK">
                      <a:noFill/>
                    </a:rPr>
                    <a:t> </a:t>
                  </a:r>
                </a:p>
              </p:txBody>
            </p:sp>
          </mc:Fallback>
        </mc:AlternateContent>
        <p:grpSp>
          <p:nvGrpSpPr>
            <p:cNvPr id="57" name="组合 56">
              <a:extLst>
                <a:ext uri="{FF2B5EF4-FFF2-40B4-BE49-F238E27FC236}">
                  <a16:creationId xmlns:a16="http://schemas.microsoft.com/office/drawing/2014/main" id="{D8A38980-9A0A-90D7-80D4-D475A115F197}"/>
                </a:ext>
              </a:extLst>
            </p:cNvPr>
            <p:cNvGrpSpPr/>
            <p:nvPr/>
          </p:nvGrpSpPr>
          <p:grpSpPr>
            <a:xfrm>
              <a:off x="4962856" y="5809826"/>
              <a:ext cx="1031816" cy="368754"/>
              <a:chOff x="4251850" y="5805012"/>
              <a:chExt cx="1031816" cy="368754"/>
            </a:xfrm>
          </p:grpSpPr>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63D9F998-6EE0-EF6D-C10B-CA2E14E51209}"/>
                      </a:ext>
                    </a:extLst>
                  </p:cNvPr>
                  <p:cNvSpPr txBox="1"/>
                  <p:nvPr/>
                </p:nvSpPr>
                <p:spPr>
                  <a:xfrm>
                    <a:off x="4251850" y="5834429"/>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54" name="文本框 53">
                    <a:extLst>
                      <a:ext uri="{FF2B5EF4-FFF2-40B4-BE49-F238E27FC236}">
                        <a16:creationId xmlns:a16="http://schemas.microsoft.com/office/drawing/2014/main" id="{4B171AB4-DD44-BD59-7E29-81FED1BCEA09}"/>
                      </a:ext>
                    </a:extLst>
                  </p:cNvPr>
                  <p:cNvSpPr txBox="1">
                    <a:spLocks noRot="1" noChangeAspect="1" noMove="1" noResize="1" noEditPoints="1" noAdjustHandles="1" noChangeArrowheads="1" noChangeShapeType="1" noTextEdit="1"/>
                  </p:cNvSpPr>
                  <p:nvPr/>
                </p:nvSpPr>
                <p:spPr>
                  <a:xfrm>
                    <a:off x="4251850" y="5834429"/>
                    <a:ext cx="416781" cy="276999"/>
                  </a:xfrm>
                  <a:prstGeom prst="rect">
                    <a:avLst/>
                  </a:prstGeom>
                  <a:blipFill>
                    <a:blip r:embed="rId90"/>
                    <a:stretch>
                      <a:fillRect l="-10294" r="-7353" b="-11111"/>
                    </a:stretch>
                  </a:blipFill>
                </p:spPr>
                <p:txBody>
                  <a:bodyPr/>
                  <a:lstStyle/>
                  <a:p>
                    <a:r>
                      <a:rPr lang="en-HK">
                        <a:noFill/>
                      </a:rPr>
                      <a:t> </a:t>
                    </a:r>
                  </a:p>
                </p:txBody>
              </p:sp>
            </mc:Fallback>
          </mc:AlternateContent>
          <p:pic>
            <p:nvPicPr>
              <p:cNvPr id="79" name="图片 78">
                <a:extLst>
                  <a:ext uri="{FF2B5EF4-FFF2-40B4-BE49-F238E27FC236}">
                    <a16:creationId xmlns:a16="http://schemas.microsoft.com/office/drawing/2014/main" id="{B0139D27-1CB3-B841-1E23-68A6B21F3C36}"/>
                  </a:ext>
                </a:extLst>
              </p:cNvPr>
              <p:cNvPicPr>
                <a:picLocks noChangeAspect="1"/>
              </p:cNvPicPr>
              <p:nvPr/>
            </p:nvPicPr>
            <p:blipFill rotWithShape="1">
              <a:blip r:embed="rId91" cstate="print">
                <a:extLst>
                  <a:ext uri="{28A0092B-C50C-407E-A947-70E740481C1C}">
                    <a14:useLocalDpi xmlns:a14="http://schemas.microsoft.com/office/drawing/2010/main" val="0"/>
                  </a:ext>
                </a:extLst>
              </a:blip>
              <a:srcRect l="47879"/>
              <a:stretch/>
            </p:blipFill>
            <p:spPr>
              <a:xfrm>
                <a:off x="4668631" y="5805012"/>
                <a:ext cx="615035" cy="368754"/>
              </a:xfrm>
              <a:prstGeom prst="rect">
                <a:avLst/>
              </a:prstGeom>
            </p:spPr>
          </p:pic>
        </p:grpSp>
      </p:grpSp>
      <p:grpSp>
        <p:nvGrpSpPr>
          <p:cNvPr id="120" name="组合 119">
            <a:extLst>
              <a:ext uri="{FF2B5EF4-FFF2-40B4-BE49-F238E27FC236}">
                <a16:creationId xmlns:a16="http://schemas.microsoft.com/office/drawing/2014/main" id="{F93FF854-ACBB-4A16-647D-EA8F70152329}"/>
              </a:ext>
            </a:extLst>
          </p:cNvPr>
          <p:cNvGrpSpPr/>
          <p:nvPr/>
        </p:nvGrpSpPr>
        <p:grpSpPr>
          <a:xfrm>
            <a:off x="394275" y="4676931"/>
            <a:ext cx="3294134" cy="1914946"/>
            <a:chOff x="3286006" y="3888257"/>
            <a:chExt cx="3574272" cy="2077796"/>
          </a:xfrm>
        </p:grpSpPr>
        <p:grpSp>
          <p:nvGrpSpPr>
            <p:cNvPr id="121" name="组合 120">
              <a:extLst>
                <a:ext uri="{FF2B5EF4-FFF2-40B4-BE49-F238E27FC236}">
                  <a16:creationId xmlns:a16="http://schemas.microsoft.com/office/drawing/2014/main" id="{F6E54B11-965F-0F28-CCD0-CB8DD3D1C31D}"/>
                </a:ext>
              </a:extLst>
            </p:cNvPr>
            <p:cNvGrpSpPr/>
            <p:nvPr/>
          </p:nvGrpSpPr>
          <p:grpSpPr>
            <a:xfrm>
              <a:off x="3286006" y="3888257"/>
              <a:ext cx="2946428" cy="2077796"/>
              <a:chOff x="2235172" y="129294"/>
              <a:chExt cx="3550538" cy="2503808"/>
            </a:xfrm>
          </p:grpSpPr>
          <p:grpSp>
            <p:nvGrpSpPr>
              <p:cNvPr id="131" name="组合 130">
                <a:extLst>
                  <a:ext uri="{FF2B5EF4-FFF2-40B4-BE49-F238E27FC236}">
                    <a16:creationId xmlns:a16="http://schemas.microsoft.com/office/drawing/2014/main" id="{CBAB811A-DF9E-19E0-18D1-78C0496BF532}"/>
                  </a:ext>
                </a:extLst>
              </p:cNvPr>
              <p:cNvGrpSpPr/>
              <p:nvPr/>
            </p:nvGrpSpPr>
            <p:grpSpPr>
              <a:xfrm>
                <a:off x="2235172" y="325688"/>
                <a:ext cx="532800" cy="533400"/>
                <a:chOff x="2796833" y="1500895"/>
                <a:chExt cx="532800" cy="533400"/>
              </a:xfrm>
            </p:grpSpPr>
            <p:sp>
              <p:nvSpPr>
                <p:cNvPr id="165" name="椭圆 164">
                  <a:extLst>
                    <a:ext uri="{FF2B5EF4-FFF2-40B4-BE49-F238E27FC236}">
                      <a16:creationId xmlns:a16="http://schemas.microsoft.com/office/drawing/2014/main" id="{BBDF9F0E-E949-E6A9-A455-32335A36F46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E2E532A9-E44A-3AB1-0365-918BF5C3C0B3}"/>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92"/>
                      <a:stretch>
                        <a:fillRect l="-27273" r="-25000" b="-6667"/>
                      </a:stretch>
                    </a:blipFill>
                  </p:spPr>
                  <p:txBody>
                    <a:bodyPr/>
                    <a:lstStyle/>
                    <a:p>
                      <a:r>
                        <a:rPr lang="zh-CN" altLang="en-US">
                          <a:noFill/>
                        </a:rPr>
                        <a:t> </a:t>
                      </a:r>
                    </a:p>
                  </p:txBody>
                </p:sp>
              </mc:Fallback>
            </mc:AlternateContent>
          </p:grpSp>
          <p:grpSp>
            <p:nvGrpSpPr>
              <p:cNvPr id="132" name="组合 131">
                <a:extLst>
                  <a:ext uri="{FF2B5EF4-FFF2-40B4-BE49-F238E27FC236}">
                    <a16:creationId xmlns:a16="http://schemas.microsoft.com/office/drawing/2014/main" id="{4BF89FC9-53DB-562C-F5B5-0930787D83B8}"/>
                  </a:ext>
                </a:extLst>
              </p:cNvPr>
              <p:cNvGrpSpPr/>
              <p:nvPr/>
            </p:nvGrpSpPr>
            <p:grpSpPr>
              <a:xfrm>
                <a:off x="5211611" y="325688"/>
                <a:ext cx="532800" cy="533400"/>
                <a:chOff x="2796833" y="1500895"/>
                <a:chExt cx="532800" cy="533400"/>
              </a:xfrm>
            </p:grpSpPr>
            <p:sp>
              <p:nvSpPr>
                <p:cNvPr id="163" name="椭圆 162">
                  <a:extLst>
                    <a:ext uri="{FF2B5EF4-FFF2-40B4-BE49-F238E27FC236}">
                      <a16:creationId xmlns:a16="http://schemas.microsoft.com/office/drawing/2014/main" id="{29E21152-73AF-E04E-FDFE-D0600D9EF066}"/>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64" name="文本框 163">
                      <a:extLst>
                        <a:ext uri="{FF2B5EF4-FFF2-40B4-BE49-F238E27FC236}">
                          <a16:creationId xmlns:a16="http://schemas.microsoft.com/office/drawing/2014/main" id="{D441CBED-4985-5503-29D0-691E6A1E0DB5}"/>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93"/>
                      <a:stretch>
                        <a:fillRect l="-26087" r="-21739" b="-6667"/>
                      </a:stretch>
                    </a:blipFill>
                  </p:spPr>
                  <p:txBody>
                    <a:bodyPr/>
                    <a:lstStyle/>
                    <a:p>
                      <a:r>
                        <a:rPr lang="zh-CN" altLang="en-US">
                          <a:noFill/>
                        </a:rPr>
                        <a:t> </a:t>
                      </a:r>
                    </a:p>
                  </p:txBody>
                </p:sp>
              </mc:Fallback>
            </mc:AlternateContent>
          </p:grpSp>
          <p:cxnSp>
            <p:nvCxnSpPr>
              <p:cNvPr id="133" name="直接箭头连接符 132">
                <a:extLst>
                  <a:ext uri="{FF2B5EF4-FFF2-40B4-BE49-F238E27FC236}">
                    <a16:creationId xmlns:a16="http://schemas.microsoft.com/office/drawing/2014/main" id="{74565522-F92A-97D9-0232-152CBDA39D8B}"/>
                  </a:ext>
                </a:extLst>
              </p:cNvPr>
              <p:cNvCxnSpPr>
                <a:cxnSpLocks/>
                <a:stCxn id="165" idx="6"/>
                <a:endCxn id="163"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34" name="组合 133">
                <a:extLst>
                  <a:ext uri="{FF2B5EF4-FFF2-40B4-BE49-F238E27FC236}">
                    <a16:creationId xmlns:a16="http://schemas.microsoft.com/office/drawing/2014/main" id="{F6227158-C4ED-583D-5271-B14BF7D4F7BB}"/>
                  </a:ext>
                </a:extLst>
              </p:cNvPr>
              <p:cNvGrpSpPr/>
              <p:nvPr/>
            </p:nvGrpSpPr>
            <p:grpSpPr>
              <a:xfrm>
                <a:off x="3102622" y="1223763"/>
                <a:ext cx="532800" cy="533400"/>
                <a:chOff x="2796833" y="1500895"/>
                <a:chExt cx="532800" cy="533400"/>
              </a:xfrm>
            </p:grpSpPr>
            <p:sp>
              <p:nvSpPr>
                <p:cNvPr id="161" name="椭圆 160">
                  <a:extLst>
                    <a:ext uri="{FF2B5EF4-FFF2-40B4-BE49-F238E27FC236}">
                      <a16:creationId xmlns:a16="http://schemas.microsoft.com/office/drawing/2014/main" id="{EAA62B9A-FD0C-D08B-CF23-573E1CDA23B9}"/>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62" name="文本框 161">
                      <a:extLst>
                        <a:ext uri="{FF2B5EF4-FFF2-40B4-BE49-F238E27FC236}">
                          <a16:creationId xmlns:a16="http://schemas.microsoft.com/office/drawing/2014/main" id="{9228204C-E6C2-DDCB-B7D7-6410F2664070}"/>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94"/>
                      <a:stretch>
                        <a:fillRect l="-24444" r="-22222" b="-6557"/>
                      </a:stretch>
                    </a:blipFill>
                  </p:spPr>
                  <p:txBody>
                    <a:bodyPr/>
                    <a:lstStyle/>
                    <a:p>
                      <a:r>
                        <a:rPr lang="zh-CN" altLang="en-US">
                          <a:noFill/>
                        </a:rPr>
                        <a:t> </a:t>
                      </a:r>
                    </a:p>
                  </p:txBody>
                </p:sp>
              </mc:Fallback>
            </mc:AlternateContent>
          </p:grpSp>
          <p:grpSp>
            <p:nvGrpSpPr>
              <p:cNvPr id="135" name="组合 134">
                <a:extLst>
                  <a:ext uri="{FF2B5EF4-FFF2-40B4-BE49-F238E27FC236}">
                    <a16:creationId xmlns:a16="http://schemas.microsoft.com/office/drawing/2014/main" id="{B592E97D-AB1B-21EC-F78C-C255A1569864}"/>
                  </a:ext>
                </a:extLst>
              </p:cNvPr>
              <p:cNvGrpSpPr/>
              <p:nvPr/>
            </p:nvGrpSpPr>
            <p:grpSpPr>
              <a:xfrm>
                <a:off x="4360965" y="1220731"/>
                <a:ext cx="532800" cy="533400"/>
                <a:chOff x="2796833" y="1500895"/>
                <a:chExt cx="532800" cy="533400"/>
              </a:xfrm>
            </p:grpSpPr>
            <p:sp>
              <p:nvSpPr>
                <p:cNvPr id="159" name="椭圆 158">
                  <a:extLst>
                    <a:ext uri="{FF2B5EF4-FFF2-40B4-BE49-F238E27FC236}">
                      <a16:creationId xmlns:a16="http://schemas.microsoft.com/office/drawing/2014/main" id="{6C165484-6D5E-FBAF-7BA9-94A2F11DA939}"/>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60" name="文本框 159">
                      <a:extLst>
                        <a:ext uri="{FF2B5EF4-FFF2-40B4-BE49-F238E27FC236}">
                          <a16:creationId xmlns:a16="http://schemas.microsoft.com/office/drawing/2014/main" id="{C0E25C95-38FF-7B25-5FED-7C0A6DEFBE66}"/>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95"/>
                      <a:stretch>
                        <a:fillRect l="-25000" r="-25000" b="-6667"/>
                      </a:stretch>
                    </a:blipFill>
                  </p:spPr>
                  <p:txBody>
                    <a:bodyPr/>
                    <a:lstStyle/>
                    <a:p>
                      <a:r>
                        <a:rPr lang="zh-CN" altLang="en-US">
                          <a:noFill/>
                        </a:rPr>
                        <a:t> </a:t>
                      </a:r>
                    </a:p>
                  </p:txBody>
                </p:sp>
              </mc:Fallback>
            </mc:AlternateContent>
          </p:grpSp>
          <p:cxnSp>
            <p:nvCxnSpPr>
              <p:cNvPr id="136" name="直接箭头连接符 135">
                <a:extLst>
                  <a:ext uri="{FF2B5EF4-FFF2-40B4-BE49-F238E27FC236}">
                    <a16:creationId xmlns:a16="http://schemas.microsoft.com/office/drawing/2014/main" id="{BA958BCE-7B6B-C8AE-F400-78839F84EEE8}"/>
                  </a:ext>
                </a:extLst>
              </p:cNvPr>
              <p:cNvCxnSpPr>
                <a:cxnSpLocks/>
                <a:stCxn id="165" idx="5"/>
                <a:endCxn id="161"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4259C8E7-8946-AF54-4451-12866994B8F9}"/>
                  </a:ext>
                </a:extLst>
              </p:cNvPr>
              <p:cNvCxnSpPr>
                <a:cxnSpLocks/>
                <a:stCxn id="159" idx="7"/>
                <a:endCxn id="163"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8" name="直接箭头连接符 137">
                <a:extLst>
                  <a:ext uri="{FF2B5EF4-FFF2-40B4-BE49-F238E27FC236}">
                    <a16:creationId xmlns:a16="http://schemas.microsoft.com/office/drawing/2014/main" id="{FC51FD58-16D5-55CD-5C50-8EA2CDDD1439}"/>
                  </a:ext>
                </a:extLst>
              </p:cNvPr>
              <p:cNvCxnSpPr>
                <a:cxnSpLocks/>
                <a:stCxn id="161" idx="6"/>
                <a:endCxn id="159"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39" name="组合 138">
                <a:extLst>
                  <a:ext uri="{FF2B5EF4-FFF2-40B4-BE49-F238E27FC236}">
                    <a16:creationId xmlns:a16="http://schemas.microsoft.com/office/drawing/2014/main" id="{667FFF51-690B-09D3-EAA4-3A734F51B489}"/>
                  </a:ext>
                </a:extLst>
              </p:cNvPr>
              <p:cNvGrpSpPr/>
              <p:nvPr/>
            </p:nvGrpSpPr>
            <p:grpSpPr>
              <a:xfrm>
                <a:off x="2235172" y="2099702"/>
                <a:ext cx="532800" cy="533400"/>
                <a:chOff x="2796833" y="1500895"/>
                <a:chExt cx="532800" cy="533400"/>
              </a:xfrm>
            </p:grpSpPr>
            <p:sp>
              <p:nvSpPr>
                <p:cNvPr id="157" name="椭圆 156">
                  <a:extLst>
                    <a:ext uri="{FF2B5EF4-FFF2-40B4-BE49-F238E27FC236}">
                      <a16:creationId xmlns:a16="http://schemas.microsoft.com/office/drawing/2014/main" id="{7EF83E58-3CDE-B041-6074-E5DDF41D74B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58" name="文本框 157">
                      <a:extLst>
                        <a:ext uri="{FF2B5EF4-FFF2-40B4-BE49-F238E27FC236}">
                          <a16:creationId xmlns:a16="http://schemas.microsoft.com/office/drawing/2014/main" id="{380DC675-5DCE-91C5-243B-435FF9BD8358}"/>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96"/>
                      <a:stretch>
                        <a:fillRect l="-25000" r="-22727" b="-4918"/>
                      </a:stretch>
                    </a:blipFill>
                  </p:spPr>
                  <p:txBody>
                    <a:bodyPr/>
                    <a:lstStyle/>
                    <a:p>
                      <a:r>
                        <a:rPr lang="zh-CN" altLang="en-US">
                          <a:noFill/>
                        </a:rPr>
                        <a:t> </a:t>
                      </a:r>
                    </a:p>
                  </p:txBody>
                </p:sp>
              </mc:Fallback>
            </mc:AlternateContent>
          </p:grpSp>
          <p:grpSp>
            <p:nvGrpSpPr>
              <p:cNvPr id="140" name="组合 139">
                <a:extLst>
                  <a:ext uri="{FF2B5EF4-FFF2-40B4-BE49-F238E27FC236}">
                    <a16:creationId xmlns:a16="http://schemas.microsoft.com/office/drawing/2014/main" id="{35304157-FF06-7F87-C1B3-FBEE6CBF786F}"/>
                  </a:ext>
                </a:extLst>
              </p:cNvPr>
              <p:cNvGrpSpPr/>
              <p:nvPr/>
            </p:nvGrpSpPr>
            <p:grpSpPr>
              <a:xfrm>
                <a:off x="5252910" y="2099702"/>
                <a:ext cx="532800" cy="533400"/>
                <a:chOff x="2760105" y="1500895"/>
                <a:chExt cx="532800" cy="533400"/>
              </a:xfrm>
            </p:grpSpPr>
            <p:sp>
              <p:nvSpPr>
                <p:cNvPr id="155" name="椭圆 154">
                  <a:extLst>
                    <a:ext uri="{FF2B5EF4-FFF2-40B4-BE49-F238E27FC236}">
                      <a16:creationId xmlns:a16="http://schemas.microsoft.com/office/drawing/2014/main" id="{CA415A99-A750-4DCA-E4E7-EA6155571D03}"/>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156" name="文本框 155">
                      <a:extLst>
                        <a:ext uri="{FF2B5EF4-FFF2-40B4-BE49-F238E27FC236}">
                          <a16:creationId xmlns:a16="http://schemas.microsoft.com/office/drawing/2014/main" id="{837330B0-8BDA-7EF1-7320-0B0E69152F7B}"/>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97"/>
                      <a:stretch>
                        <a:fillRect l="-25000" r="-20833" b="-6557"/>
                      </a:stretch>
                    </a:blipFill>
                  </p:spPr>
                  <p:txBody>
                    <a:bodyPr/>
                    <a:lstStyle/>
                    <a:p>
                      <a:r>
                        <a:rPr lang="zh-CN" altLang="en-US">
                          <a:noFill/>
                        </a:rPr>
                        <a:t> </a:t>
                      </a:r>
                    </a:p>
                  </p:txBody>
                </p:sp>
              </mc:Fallback>
            </mc:AlternateContent>
          </p:grpSp>
          <p:cxnSp>
            <p:nvCxnSpPr>
              <p:cNvPr id="141" name="直接箭头连接符 140">
                <a:extLst>
                  <a:ext uri="{FF2B5EF4-FFF2-40B4-BE49-F238E27FC236}">
                    <a16:creationId xmlns:a16="http://schemas.microsoft.com/office/drawing/2014/main" id="{F886ABDC-ADDE-05DA-C2B5-1E48B4B34C74}"/>
                  </a:ext>
                </a:extLst>
              </p:cNvPr>
              <p:cNvCxnSpPr>
                <a:cxnSpLocks/>
                <a:stCxn id="159" idx="5"/>
                <a:endCxn id="155"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2" name="文本框 141">
                    <a:extLst>
                      <a:ext uri="{FF2B5EF4-FFF2-40B4-BE49-F238E27FC236}">
                        <a16:creationId xmlns:a16="http://schemas.microsoft.com/office/drawing/2014/main" id="{3EB1D825-7CFF-2051-CF22-879C27C8E3BE}"/>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98"/>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文本框 142">
                    <a:extLst>
                      <a:ext uri="{FF2B5EF4-FFF2-40B4-BE49-F238E27FC236}">
                        <a16:creationId xmlns:a16="http://schemas.microsoft.com/office/drawing/2014/main" id="{D1B9151C-6125-7423-5A84-A90A62A7F783}"/>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99"/>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69E0A932-9CA1-D15C-6F3B-1FA348B8533D}"/>
                      </a:ext>
                    </a:extLst>
                  </p:cNvPr>
                  <p:cNvSpPr txBox="1"/>
                  <p:nvPr/>
                </p:nvSpPr>
                <p:spPr>
                  <a:xfrm>
                    <a:off x="3799427" y="148692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25" name="文本框 24">
                    <a:extLst>
                      <a:ext uri="{FF2B5EF4-FFF2-40B4-BE49-F238E27FC236}">
                        <a16:creationId xmlns:a16="http://schemas.microsoft.com/office/drawing/2014/main" id="{7069BC86-90EA-0EF1-1F3B-613C185FC04D}"/>
                      </a:ext>
                    </a:extLst>
                  </p:cNvPr>
                  <p:cNvSpPr txBox="1">
                    <a:spLocks noRot="1" noChangeAspect="1" noMove="1" noResize="1" noEditPoints="1" noAdjustHandles="1" noChangeArrowheads="1" noChangeShapeType="1" noTextEdit="1"/>
                  </p:cNvSpPr>
                  <p:nvPr/>
                </p:nvSpPr>
                <p:spPr>
                  <a:xfrm>
                    <a:off x="3799427" y="1486924"/>
                    <a:ext cx="427516" cy="445056"/>
                  </a:xfrm>
                  <a:prstGeom prst="rect">
                    <a:avLst/>
                  </a:prstGeom>
                  <a:blipFill>
                    <a:blip r:embed="rId100"/>
                    <a:stretch>
                      <a:fillRect l="-12069" r="-8621" b="-1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4EE3F13C-C583-F9D6-A930-F153B04BBB65}"/>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101"/>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文本框 145">
                    <a:extLst>
                      <a:ext uri="{FF2B5EF4-FFF2-40B4-BE49-F238E27FC236}">
                        <a16:creationId xmlns:a16="http://schemas.microsoft.com/office/drawing/2014/main" id="{747FE07C-45A8-599A-940A-39C4BC77BAA4}"/>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102"/>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111513A9-B8C3-4975-14C1-49932931CA81}"/>
                      </a:ext>
                    </a:extLst>
                  </p:cNvPr>
                  <p:cNvSpPr txBox="1"/>
                  <p:nvPr/>
                </p:nvSpPr>
                <p:spPr>
                  <a:xfrm>
                    <a:off x="4669394" y="164166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28" name="文本框 27">
                    <a:extLst>
                      <a:ext uri="{FF2B5EF4-FFF2-40B4-BE49-F238E27FC236}">
                        <a16:creationId xmlns:a16="http://schemas.microsoft.com/office/drawing/2014/main" id="{2B349E06-79FC-034C-AF6C-3AA2A3FB8E16}"/>
                      </a:ext>
                    </a:extLst>
                  </p:cNvPr>
                  <p:cNvSpPr txBox="1">
                    <a:spLocks noRot="1" noChangeAspect="1" noMove="1" noResize="1" noEditPoints="1" noAdjustHandles="1" noChangeArrowheads="1" noChangeShapeType="1" noTextEdit="1"/>
                  </p:cNvSpPr>
                  <p:nvPr/>
                </p:nvSpPr>
                <p:spPr>
                  <a:xfrm>
                    <a:off x="4669394" y="1641662"/>
                    <a:ext cx="427516" cy="445056"/>
                  </a:xfrm>
                  <a:prstGeom prst="rect">
                    <a:avLst/>
                  </a:prstGeom>
                  <a:blipFill>
                    <a:blip r:embed="rId103"/>
                    <a:stretch>
                      <a:fillRect l="-10169" r="-6780" b="-1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文本框 147">
                    <a:extLst>
                      <a:ext uri="{FF2B5EF4-FFF2-40B4-BE49-F238E27FC236}">
                        <a16:creationId xmlns:a16="http://schemas.microsoft.com/office/drawing/2014/main" id="{F02A55F3-D1ED-EB21-8796-84E0E7297D24}"/>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104"/>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9" name="文本框 148">
                    <a:extLst>
                      <a:ext uri="{FF2B5EF4-FFF2-40B4-BE49-F238E27FC236}">
                        <a16:creationId xmlns:a16="http://schemas.microsoft.com/office/drawing/2014/main" id="{01D3B165-2CDE-211E-0A0F-17BE4E16A22A}"/>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105"/>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8026CFB6-9351-D925-B22F-3B69AEA5B1A9}"/>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106"/>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1" name="文本框 150">
                    <a:extLst>
                      <a:ext uri="{FF2B5EF4-FFF2-40B4-BE49-F238E27FC236}">
                        <a16:creationId xmlns:a16="http://schemas.microsoft.com/office/drawing/2014/main" id="{B3E58201-917B-5D25-5357-986DFDD3297D}"/>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107"/>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2" name="文本框 151">
                    <a:extLst>
                      <a:ext uri="{FF2B5EF4-FFF2-40B4-BE49-F238E27FC236}">
                        <a16:creationId xmlns:a16="http://schemas.microsoft.com/office/drawing/2014/main" id="{B8C17B0D-22F9-49F4-15DF-748480F4EFD6}"/>
                      </a:ext>
                    </a:extLst>
                  </p:cNvPr>
                  <p:cNvSpPr txBox="1"/>
                  <p:nvPr/>
                </p:nvSpPr>
                <p:spPr>
                  <a:xfrm>
                    <a:off x="4894071" y="147067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33" name="文本框 32">
                    <a:extLst>
                      <a:ext uri="{FF2B5EF4-FFF2-40B4-BE49-F238E27FC236}">
                        <a16:creationId xmlns:a16="http://schemas.microsoft.com/office/drawing/2014/main" id="{C44FBE31-1FB1-11B5-5DC3-192B994EBF8D}"/>
                      </a:ext>
                    </a:extLst>
                  </p:cNvPr>
                  <p:cNvSpPr txBox="1">
                    <a:spLocks noRot="1" noChangeAspect="1" noMove="1" noResize="1" noEditPoints="1" noAdjustHandles="1" noChangeArrowheads="1" noChangeShapeType="1" noTextEdit="1"/>
                  </p:cNvSpPr>
                  <p:nvPr/>
                </p:nvSpPr>
                <p:spPr>
                  <a:xfrm>
                    <a:off x="4894071" y="1470674"/>
                    <a:ext cx="218279" cy="333792"/>
                  </a:xfrm>
                  <a:prstGeom prst="rect">
                    <a:avLst/>
                  </a:prstGeom>
                  <a:blipFill>
                    <a:blip r:embed="rId108"/>
                    <a:stretch>
                      <a:fillRect l="-30000" r="-30000" b="-10870"/>
                    </a:stretch>
                  </a:blipFill>
                </p:spPr>
                <p:txBody>
                  <a:bodyPr/>
                  <a:lstStyle/>
                  <a:p>
                    <a:r>
                      <a:rPr lang="zh-CN" altLang="en-US">
                        <a:noFill/>
                      </a:rPr>
                      <a:t> </a:t>
                    </a:r>
                  </a:p>
                </p:txBody>
              </p:sp>
            </mc:Fallback>
          </mc:AlternateContent>
          <p:cxnSp>
            <p:nvCxnSpPr>
              <p:cNvPr id="153" name="直接箭头连接符 152">
                <a:extLst>
                  <a:ext uri="{FF2B5EF4-FFF2-40B4-BE49-F238E27FC236}">
                    <a16:creationId xmlns:a16="http://schemas.microsoft.com/office/drawing/2014/main" id="{3D960A04-1260-98F4-DB6A-09071F8E3932}"/>
                  </a:ext>
                </a:extLst>
              </p:cNvPr>
              <p:cNvCxnSpPr>
                <a:cxnSpLocks/>
                <a:stCxn id="157" idx="7"/>
                <a:endCxn id="161"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64C3736C-CDF0-4D99-8B50-40539785461E}"/>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109"/>
                    <a:stretch>
                      <a:fillRect l="-15254" r="-15254" b="-6522"/>
                    </a:stretch>
                  </a:blipFill>
                </p:spPr>
                <p:txBody>
                  <a:bodyPr/>
                  <a:lstStyle/>
                  <a:p>
                    <a:r>
                      <a:rPr lang="zh-CN" altLang="en-US">
                        <a:noFill/>
                      </a:rPr>
                      <a:t> </a:t>
                    </a:r>
                  </a:p>
                </p:txBody>
              </p:sp>
            </mc:Fallback>
          </mc:AlternateContent>
        </p:grpSp>
        <p:grpSp>
          <p:nvGrpSpPr>
            <p:cNvPr id="122" name="组合 121">
              <a:extLst>
                <a:ext uri="{FF2B5EF4-FFF2-40B4-BE49-F238E27FC236}">
                  <a16:creationId xmlns:a16="http://schemas.microsoft.com/office/drawing/2014/main" id="{03F528E5-BC78-BFBD-1521-4E53521C7859}"/>
                </a:ext>
              </a:extLst>
            </p:cNvPr>
            <p:cNvGrpSpPr/>
            <p:nvPr/>
          </p:nvGrpSpPr>
          <p:grpSpPr>
            <a:xfrm>
              <a:off x="5851606" y="4895931"/>
              <a:ext cx="1008672" cy="368754"/>
              <a:chOff x="-107406" y="3651956"/>
              <a:chExt cx="1008672" cy="368754"/>
            </a:xfrm>
          </p:grpSpPr>
          <p:pic>
            <p:nvPicPr>
              <p:cNvPr id="129" name="图片 128">
                <a:extLst>
                  <a:ext uri="{FF2B5EF4-FFF2-40B4-BE49-F238E27FC236}">
                    <a16:creationId xmlns:a16="http://schemas.microsoft.com/office/drawing/2014/main" id="{8599CFC7-4CE6-F344-D5CF-B1532CB67FBA}"/>
                  </a:ext>
                </a:extLst>
              </p:cNvPr>
              <p:cNvPicPr>
                <a:picLocks noChangeAspect="1"/>
              </p:cNvPicPr>
              <p:nvPr/>
            </p:nvPicPr>
            <p:blipFill rotWithShape="1">
              <a:blip r:embed="rId91" cstate="print">
                <a:extLst>
                  <a:ext uri="{28A0092B-C50C-407E-A947-70E740481C1C}">
                    <a14:useLocalDpi xmlns:a14="http://schemas.microsoft.com/office/drawing/2010/main" val="0"/>
                  </a:ext>
                </a:extLst>
              </a:blip>
              <a:srcRect l="47879"/>
              <a:stretch/>
            </p:blipFill>
            <p:spPr>
              <a:xfrm>
                <a:off x="286231" y="3651956"/>
                <a:ext cx="615035" cy="368754"/>
              </a:xfrm>
              <a:prstGeom prst="rect">
                <a:avLst/>
              </a:prstGeom>
            </p:spPr>
          </p:pic>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D6DE3F90-8C01-F169-9D85-7B3EECA83F60}"/>
                      </a:ext>
                    </a:extLst>
                  </p:cNvPr>
                  <p:cNvSpPr txBox="1"/>
                  <p:nvPr/>
                </p:nvSpPr>
                <p:spPr>
                  <a:xfrm>
                    <a:off x="-107406" y="3708344"/>
                    <a:ext cx="416781" cy="277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130" name="文本框 129">
                    <a:extLst>
                      <a:ext uri="{FF2B5EF4-FFF2-40B4-BE49-F238E27FC236}">
                        <a16:creationId xmlns:a16="http://schemas.microsoft.com/office/drawing/2014/main" id="{D6DE3F90-8C01-F169-9D85-7B3EECA83F60}"/>
                      </a:ext>
                    </a:extLst>
                  </p:cNvPr>
                  <p:cNvSpPr txBox="1">
                    <a:spLocks noRot="1" noChangeAspect="1" noMove="1" noResize="1" noEditPoints="1" noAdjustHandles="1" noChangeArrowheads="1" noChangeShapeType="1" noTextEdit="1"/>
                  </p:cNvSpPr>
                  <p:nvPr/>
                </p:nvSpPr>
                <p:spPr>
                  <a:xfrm>
                    <a:off x="-107406" y="3708344"/>
                    <a:ext cx="416781" cy="277000"/>
                  </a:xfrm>
                  <a:prstGeom prst="rect">
                    <a:avLst/>
                  </a:prstGeom>
                  <a:blipFill>
                    <a:blip r:embed="rId110"/>
                    <a:stretch>
                      <a:fillRect l="-17460" r="-12698" b="-21429"/>
                    </a:stretch>
                  </a:blipFill>
                </p:spPr>
                <p:txBody>
                  <a:bodyPr/>
                  <a:lstStyle/>
                  <a:p>
                    <a:r>
                      <a:rPr lang="en-HK">
                        <a:noFill/>
                      </a:rPr>
                      <a:t> </a:t>
                    </a:r>
                  </a:p>
                </p:txBody>
              </p:sp>
            </mc:Fallback>
          </mc:AlternateContent>
        </p:grpSp>
        <p:cxnSp>
          <p:nvCxnSpPr>
            <p:cNvPr id="123" name="直接箭头连接符 122">
              <a:extLst>
                <a:ext uri="{FF2B5EF4-FFF2-40B4-BE49-F238E27FC236}">
                  <a16:creationId xmlns:a16="http://schemas.microsoft.com/office/drawing/2014/main" id="{4D07376C-2EA5-6A18-7BB6-8EE026775B89}"/>
                </a:ext>
              </a:extLst>
            </p:cNvPr>
            <p:cNvCxnSpPr>
              <a:cxnSpLocks/>
              <a:stCxn id="129" idx="0"/>
              <a:endCxn id="163" idx="6"/>
            </p:cNvCxnSpPr>
            <p:nvPr/>
          </p:nvCxnSpPr>
          <p:spPr>
            <a:xfrm flipH="1" flipV="1">
              <a:off x="6198162" y="4272558"/>
              <a:ext cx="354599" cy="6233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A9159ED-ACE4-7C1B-168B-F997FE1D1541}"/>
                </a:ext>
              </a:extLst>
            </p:cNvPr>
            <p:cNvCxnSpPr/>
            <p:nvPr/>
          </p:nvCxnSpPr>
          <p:spPr bwMode="auto">
            <a:xfrm flipH="1">
              <a:off x="5719746" y="5380022"/>
              <a:ext cx="72537" cy="76987"/>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接箭头连接符 124">
              <a:extLst>
                <a:ext uri="{FF2B5EF4-FFF2-40B4-BE49-F238E27FC236}">
                  <a16:creationId xmlns:a16="http://schemas.microsoft.com/office/drawing/2014/main" id="{DACDDBC9-5D97-F04F-109D-9D37D4670DD6}"/>
                </a:ext>
              </a:extLst>
            </p:cNvPr>
            <p:cNvCxnSpPr>
              <a:cxnSpLocks/>
            </p:cNvCxnSpPr>
            <p:nvPr/>
          </p:nvCxnSpPr>
          <p:spPr>
            <a:xfrm flipV="1">
              <a:off x="5001245" y="5473700"/>
              <a:ext cx="713268" cy="14304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96D3B9A0-558A-C86A-3C63-445516E554A8}"/>
                    </a:ext>
                  </a:extLst>
                </p:cNvPr>
                <p:cNvSpPr txBox="1"/>
                <p:nvPr/>
              </p:nvSpPr>
              <p:spPr>
                <a:xfrm>
                  <a:off x="4244242" y="5621781"/>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127" name="文本框 126">
                  <a:extLst>
                    <a:ext uri="{FF2B5EF4-FFF2-40B4-BE49-F238E27FC236}">
                      <a16:creationId xmlns:a16="http://schemas.microsoft.com/office/drawing/2014/main" id="{96D3B9A0-558A-C86A-3C63-445516E554A8}"/>
                    </a:ext>
                  </a:extLst>
                </p:cNvPr>
                <p:cNvSpPr txBox="1">
                  <a:spLocks noRot="1" noChangeAspect="1" noMove="1" noResize="1" noEditPoints="1" noAdjustHandles="1" noChangeArrowheads="1" noChangeShapeType="1" noTextEdit="1"/>
                </p:cNvSpPr>
                <p:nvPr/>
              </p:nvSpPr>
              <p:spPr>
                <a:xfrm>
                  <a:off x="4244242" y="5621781"/>
                  <a:ext cx="416781" cy="276999"/>
                </a:xfrm>
                <a:prstGeom prst="rect">
                  <a:avLst/>
                </a:prstGeom>
                <a:blipFill>
                  <a:blip r:embed="rId111"/>
                  <a:stretch>
                    <a:fillRect l="-17460" r="-12698" b="-21429"/>
                  </a:stretch>
                </a:blipFill>
              </p:spPr>
              <p:txBody>
                <a:bodyPr/>
                <a:lstStyle/>
                <a:p>
                  <a:r>
                    <a:rPr lang="en-HK">
                      <a:noFill/>
                    </a:rPr>
                    <a:t> </a:t>
                  </a:r>
                </a:p>
              </p:txBody>
            </p:sp>
          </mc:Fallback>
        </mc:AlternateContent>
      </p:grpSp>
      <mc:AlternateContent xmlns:mc="http://schemas.openxmlformats.org/markup-compatibility/2006" xmlns:a14="http://schemas.microsoft.com/office/drawing/2010/main">
        <mc:Choice Requires="a14">
          <p:sp>
            <p:nvSpPr>
              <p:cNvPr id="169" name="文本框 168">
                <a:extLst>
                  <a:ext uri="{FF2B5EF4-FFF2-40B4-BE49-F238E27FC236}">
                    <a16:creationId xmlns:a16="http://schemas.microsoft.com/office/drawing/2014/main" id="{663833E9-6D02-5A93-0D2B-9476D3175B2B}"/>
                  </a:ext>
                </a:extLst>
              </p:cNvPr>
              <p:cNvSpPr txBox="1"/>
              <p:nvPr/>
            </p:nvSpPr>
            <p:spPr>
              <a:xfrm>
                <a:off x="141930" y="2270607"/>
                <a:ext cx="612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HK" b="0" i="1" smtClean="0">
                          <a:latin typeface="Cambria Math" panose="02040503050406030204" pitchFamily="18" charset="0"/>
                        </a:rPr>
                        <m:t>𝜏</m:t>
                      </m:r>
                      <m:r>
                        <a:rPr lang="en-HK" b="0" i="1" smtClean="0">
                          <a:latin typeface="Cambria Math" panose="02040503050406030204" pitchFamily="18" charset="0"/>
                        </a:rPr>
                        <m:t>=1</m:t>
                      </m:r>
                    </m:oMath>
                  </m:oMathPara>
                </a14:m>
                <a:endParaRPr lang="en-HK" dirty="0"/>
              </a:p>
            </p:txBody>
          </p:sp>
        </mc:Choice>
        <mc:Fallback xmlns="">
          <p:sp>
            <p:nvSpPr>
              <p:cNvPr id="169" name="文本框 168">
                <a:extLst>
                  <a:ext uri="{FF2B5EF4-FFF2-40B4-BE49-F238E27FC236}">
                    <a16:creationId xmlns:a16="http://schemas.microsoft.com/office/drawing/2014/main" id="{663833E9-6D02-5A93-0D2B-9476D3175B2B}"/>
                  </a:ext>
                </a:extLst>
              </p:cNvPr>
              <p:cNvSpPr txBox="1">
                <a:spLocks noRot="1" noChangeAspect="1" noMove="1" noResize="1" noEditPoints="1" noAdjustHandles="1" noChangeArrowheads="1" noChangeShapeType="1" noTextEdit="1"/>
              </p:cNvSpPr>
              <p:nvPr/>
            </p:nvSpPr>
            <p:spPr>
              <a:xfrm>
                <a:off x="141930" y="2270607"/>
                <a:ext cx="612475" cy="276999"/>
              </a:xfrm>
              <a:prstGeom prst="rect">
                <a:avLst/>
              </a:prstGeom>
              <a:blipFill>
                <a:blip r:embed="rId112"/>
                <a:stretch>
                  <a:fillRect l="-3960" r="-6931" b="-1087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70" name="文本框 169">
                <a:extLst>
                  <a:ext uri="{FF2B5EF4-FFF2-40B4-BE49-F238E27FC236}">
                    <a16:creationId xmlns:a16="http://schemas.microsoft.com/office/drawing/2014/main" id="{F70BE354-F167-5F7B-2775-CD87010DB922}"/>
                  </a:ext>
                </a:extLst>
              </p:cNvPr>
              <p:cNvSpPr txBox="1"/>
              <p:nvPr/>
            </p:nvSpPr>
            <p:spPr>
              <a:xfrm>
                <a:off x="137203" y="4545643"/>
                <a:ext cx="612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HK" b="0" i="1" smtClean="0">
                          <a:latin typeface="Cambria Math" panose="02040503050406030204" pitchFamily="18" charset="0"/>
                        </a:rPr>
                        <m:t>𝜏</m:t>
                      </m:r>
                      <m:r>
                        <a:rPr lang="en-HK" b="0" i="1" smtClean="0">
                          <a:latin typeface="Cambria Math" panose="02040503050406030204" pitchFamily="18" charset="0"/>
                        </a:rPr>
                        <m:t>=2</m:t>
                      </m:r>
                    </m:oMath>
                  </m:oMathPara>
                </a14:m>
                <a:endParaRPr lang="en-HK" dirty="0"/>
              </a:p>
            </p:txBody>
          </p:sp>
        </mc:Choice>
        <mc:Fallback xmlns="">
          <p:sp>
            <p:nvSpPr>
              <p:cNvPr id="170" name="文本框 169">
                <a:extLst>
                  <a:ext uri="{FF2B5EF4-FFF2-40B4-BE49-F238E27FC236}">
                    <a16:creationId xmlns:a16="http://schemas.microsoft.com/office/drawing/2014/main" id="{F70BE354-F167-5F7B-2775-CD87010DB922}"/>
                  </a:ext>
                </a:extLst>
              </p:cNvPr>
              <p:cNvSpPr txBox="1">
                <a:spLocks noRot="1" noChangeAspect="1" noMove="1" noResize="1" noEditPoints="1" noAdjustHandles="1" noChangeArrowheads="1" noChangeShapeType="1" noTextEdit="1"/>
              </p:cNvSpPr>
              <p:nvPr/>
            </p:nvSpPr>
            <p:spPr>
              <a:xfrm>
                <a:off x="137203" y="4545643"/>
                <a:ext cx="612475" cy="276999"/>
              </a:xfrm>
              <a:prstGeom prst="rect">
                <a:avLst/>
              </a:prstGeom>
              <a:blipFill>
                <a:blip r:embed="rId113"/>
                <a:stretch>
                  <a:fillRect l="-4000" r="-7000" b="-11111"/>
                </a:stretch>
              </a:blipFill>
            </p:spPr>
            <p:txBody>
              <a:bodyPr/>
              <a:lstStyle/>
              <a:p>
                <a:r>
                  <a:rPr lang="en-HK">
                    <a:noFill/>
                  </a:rPr>
                  <a:t> </a:t>
                </a:r>
              </a:p>
            </p:txBody>
          </p:sp>
        </mc:Fallback>
      </mc:AlternateContent>
      <p:pic>
        <p:nvPicPr>
          <p:cNvPr id="5" name="图片 4">
            <a:extLst>
              <a:ext uri="{FF2B5EF4-FFF2-40B4-BE49-F238E27FC236}">
                <a16:creationId xmlns:a16="http://schemas.microsoft.com/office/drawing/2014/main" id="{70B74BE1-10FD-7D00-89FC-5C99DE72E0C9}"/>
              </a:ext>
            </a:extLst>
          </p:cNvPr>
          <p:cNvPicPr>
            <a:picLocks noChangeAspect="1"/>
          </p:cNvPicPr>
          <p:nvPr/>
        </p:nvPicPr>
        <p:blipFill>
          <a:blip r:embed="rId114"/>
          <a:stretch>
            <a:fillRect/>
          </a:stretch>
        </p:blipFill>
        <p:spPr>
          <a:xfrm>
            <a:off x="1103743" y="4224938"/>
            <a:ext cx="707481" cy="276535"/>
          </a:xfrm>
          <a:prstGeom prst="rect">
            <a:avLst/>
          </a:prstGeom>
        </p:spPr>
      </p:pic>
      <p:pic>
        <p:nvPicPr>
          <p:cNvPr id="6" name="图片 5">
            <a:extLst>
              <a:ext uri="{FF2B5EF4-FFF2-40B4-BE49-F238E27FC236}">
                <a16:creationId xmlns:a16="http://schemas.microsoft.com/office/drawing/2014/main" id="{110A158E-B6CA-EF1F-E3C2-AAFF63D3908F}"/>
              </a:ext>
            </a:extLst>
          </p:cNvPr>
          <p:cNvPicPr>
            <a:picLocks noChangeAspect="1"/>
          </p:cNvPicPr>
          <p:nvPr/>
        </p:nvPicPr>
        <p:blipFill>
          <a:blip r:embed="rId114"/>
          <a:stretch>
            <a:fillRect/>
          </a:stretch>
        </p:blipFill>
        <p:spPr>
          <a:xfrm>
            <a:off x="1649500" y="6285327"/>
            <a:ext cx="698042" cy="272846"/>
          </a:xfrm>
          <a:prstGeom prst="rect">
            <a:avLst/>
          </a:prstGeom>
        </p:spPr>
      </p:pic>
    </p:spTree>
    <p:custDataLst>
      <p:tags r:id="rId1"/>
    </p:custDataLst>
    <p:extLst>
      <p:ext uri="{BB962C8B-B14F-4D97-AF65-F5344CB8AC3E}">
        <p14:creationId xmlns:p14="http://schemas.microsoft.com/office/powerpoint/2010/main" val="1664038147"/>
      </p:ext>
    </p:extLst>
  </p:cSld>
  <p:clrMapOvr>
    <a:masterClrMapping/>
  </p:clrMapOvr>
  <mc:AlternateContent xmlns:mc="http://schemas.openxmlformats.org/markup-compatibility/2006" xmlns:p14="http://schemas.microsoft.com/office/powerpoint/2010/main">
    <mc:Choice Requires="p14">
      <p:transition spd="slow" p14:dur="2000" advTm="38177"/>
    </mc:Choice>
    <mc:Fallback xmlns="">
      <p:transition spd="slow" advTm="381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39DD0-5758-8802-BCB9-5B71E9EEA63C}"/>
              </a:ext>
            </a:extLst>
          </p:cNvPr>
          <p:cNvSpPr>
            <a:spLocks noGrp="1"/>
          </p:cNvSpPr>
          <p:nvPr>
            <p:ph type="title"/>
          </p:nvPr>
        </p:nvSpPr>
        <p:spPr>
          <a:xfrm>
            <a:off x="1150938" y="214313"/>
            <a:ext cx="7949519" cy="1462087"/>
          </a:xfrm>
        </p:spPr>
        <p:txBody>
          <a:bodyPr/>
          <a:lstStyle/>
          <a:p>
            <a:r>
              <a:rPr lang="en-HK" sz="3600" b="0" i="0" u="none" strike="noStrike" baseline="0" dirty="0"/>
              <a:t>Congestion-Mitigating Spatiotemporal Routing (CSR) problem</a:t>
            </a:r>
            <a:endParaRPr lang="zh-CN" altLang="en-US" sz="36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64D851-7073-85DC-E569-29BF32831BD6}"/>
                  </a:ext>
                </a:extLst>
              </p:cNvPr>
              <p:cNvSpPr>
                <a:spLocks noGrp="1"/>
              </p:cNvSpPr>
              <p:nvPr>
                <p:ph idx="1"/>
              </p:nvPr>
            </p:nvSpPr>
            <p:spPr/>
            <p:txBody>
              <a:bodyPr/>
              <a:lstStyle/>
              <a:p>
                <a:r>
                  <a:rPr lang="en-US" altLang="zh-CN" sz="2800" dirty="0"/>
                  <a:t>Given a weighted network </a:t>
                </a:r>
                <a14:m>
                  <m:oMath xmlns:m="http://schemas.openxmlformats.org/officeDocument/2006/math">
                    <m:r>
                      <a:rPr lang="en-US" altLang="zh-CN" sz="2800" b="0" i="1" smtClean="0">
                        <a:latin typeface="Cambria Math" panose="02040503050406030204" pitchFamily="18" charset="0"/>
                      </a:rPr>
                      <m:t>𝐺</m:t>
                    </m:r>
                  </m:oMath>
                </a14:m>
                <a:r>
                  <a:rPr lang="en-US" altLang="zh-CN" sz="2800" dirty="0"/>
                  <a:t>,</a:t>
                </a:r>
              </a:p>
              <a:p>
                <a:pPr lvl="1"/>
                <a:r>
                  <a:rPr lang="en-US" altLang="zh-CN" sz="2400" dirty="0"/>
                  <a:t>receive a stream of online queries, denoted by </a:t>
                </a:r>
                <a14:m>
                  <m:oMath xmlns:m="http://schemas.openxmlformats.org/officeDocument/2006/math">
                    <m:r>
                      <a:rPr lang="en-HK" altLang="zh-CN" sz="2400" b="0" i="1" smtClean="0">
                        <a:latin typeface="Cambria Math" panose="02040503050406030204" pitchFamily="18" charset="0"/>
                      </a:rPr>
                      <m:t>𝑄</m:t>
                    </m:r>
                  </m:oMath>
                </a14:m>
                <a:r>
                  <a:rPr lang="en-US" altLang="zh-CN" sz="2400" dirty="0"/>
                  <a:t>, and have to process them sequentially</a:t>
                </a:r>
              </a:p>
              <a:p>
                <a:pPr lvl="1"/>
                <a:r>
                  <a:rPr lang="en-US" altLang="zh-CN" sz="2400" dirty="0"/>
                  <a:t>for each query </a:t>
                </a:r>
                <a14:m>
                  <m:oMath xmlns:m="http://schemas.openxmlformats.org/officeDocument/2006/math">
                    <m:r>
                      <a:rPr lang="en-US" altLang="zh-CN" sz="2400" b="0" i="1" smtClean="0">
                        <a:latin typeface="Cambria Math" panose="02040503050406030204" pitchFamily="18" charset="0"/>
                      </a:rPr>
                      <m:t>𝑞</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𝑄</m:t>
                    </m:r>
                  </m:oMath>
                </a14:m>
                <a:r>
                  <a:rPr lang="en-US" altLang="zh-CN" sz="2400" dirty="0"/>
                  <a:t>, we need to use an oracle </a:t>
                </a:r>
                <a14:m>
                  <m:oMath xmlns:m="http://schemas.openxmlformats.org/officeDocument/2006/math">
                    <m:r>
                      <a:rPr lang="en-HK" altLang="zh-CN" sz="2400" b="0" i="1" smtClean="0">
                        <a:latin typeface="Cambria Math" panose="02040503050406030204" pitchFamily="18" charset="0"/>
                      </a:rPr>
                      <m:t>𝑓</m:t>
                    </m:r>
                  </m:oMath>
                </a14:m>
                <a:r>
                  <a:rPr lang="en-US" altLang="zh-CN" sz="2400" dirty="0"/>
                  <a:t> to return a path </a:t>
                </a:r>
                <a14:m>
                  <m:oMath xmlns:m="http://schemas.openxmlformats.org/officeDocument/2006/math">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r>
                      <a:rPr lang="en-US" altLang="zh-CN" sz="2400" b="0" i="1" smtClean="0">
                        <a:latin typeface="Cambria Math" panose="02040503050406030204" pitchFamily="18" charset="0"/>
                      </a:rPr>
                      <m:t>)</m:t>
                    </m:r>
                  </m:oMath>
                </a14:m>
                <a:r>
                  <a:rPr lang="en-US" altLang="zh-CN" sz="2400" dirty="0"/>
                  <a:t> for </a:t>
                </a:r>
                <a14:m>
                  <m:oMath xmlns:m="http://schemas.openxmlformats.org/officeDocument/2006/math">
                    <m:r>
                      <a:rPr lang="en-HK" altLang="zh-CN" sz="2400" b="0" i="1" smtClean="0">
                        <a:latin typeface="Cambria Math" panose="02040503050406030204" pitchFamily="18" charset="0"/>
                      </a:rPr>
                      <m:t>𝑞</m:t>
                    </m:r>
                  </m:oMath>
                </a14:m>
                <a:r>
                  <a:rPr lang="en-US" altLang="zh-CN" sz="2400" dirty="0"/>
                  <a:t> right away</a:t>
                </a:r>
              </a:p>
              <a:p>
                <a:pPr lvl="1"/>
                <a:r>
                  <a:rPr lang="en-US" altLang="zh-CN" sz="2400" dirty="0"/>
                  <a:t>find the oracle </a:t>
                </a:r>
                <a14:m>
                  <m:oMath xmlns:m="http://schemas.openxmlformats.org/officeDocument/2006/math">
                    <m:r>
                      <a:rPr lang="en-US" altLang="zh-CN" sz="2400" b="0" i="1" smtClean="0">
                        <a:latin typeface="Cambria Math" panose="02040503050406030204" pitchFamily="18" charset="0"/>
                      </a:rPr>
                      <m:t>𝑓</m:t>
                    </m:r>
                  </m:oMath>
                </a14:m>
                <a:r>
                  <a:rPr lang="en-US" altLang="zh-CN" sz="2400" dirty="0"/>
                  <a:t> to minimize the maximum load incurred by all the returned paths:</a:t>
                </a:r>
              </a:p>
              <a:p>
                <a:pPr marL="457200" lvl="1" indent="0">
                  <a:buNone/>
                </a:pPr>
                <a14:m>
                  <m:oMathPara xmlns:m="http://schemas.openxmlformats.org/officeDocument/2006/math">
                    <m:oMathParaPr>
                      <m:jc m:val="centerGroup"/>
                    </m:oMathParaPr>
                    <m:oMath xmlns:m="http://schemas.openxmlformats.org/officeDocument/2006/math">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min</m:t>
                          </m:r>
                        </m:e>
                        <m:lim>
                          <m:r>
                            <a:rPr lang="en-US" altLang="zh-CN" b="0" i="1" smtClean="0">
                              <a:latin typeface="Cambria Math" panose="02040503050406030204" pitchFamily="18" charset="0"/>
                            </a:rPr>
                            <m:t>𝑓</m:t>
                          </m:r>
                        </m:lim>
                      </m:limLow>
                      <m:limLow>
                        <m:limLowPr>
                          <m:ctrlPr>
                            <a:rPr lang="en-US" altLang="zh-CN" b="0" i="1" smtClean="0">
                              <a:latin typeface="Cambria Math" panose="02040503050406030204" pitchFamily="18" charset="0"/>
                            </a:rPr>
                          </m:ctrlPr>
                        </m:limLowPr>
                        <m:e>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max</m:t>
                          </m:r>
                        </m:e>
                        <m:lim>
                          <m:r>
                            <a:rPr lang="en-US" altLang="zh-CN" i="1">
                              <a:latin typeface="Cambria Math" panose="02040503050406030204" pitchFamily="18" charset="0"/>
                            </a:rPr>
                            <m:t>𝑒</m:t>
                          </m:r>
                          <m:r>
                            <a:rPr lang="en-US" altLang="zh-CN" i="1">
                              <a:latin typeface="Cambria Math" panose="02040503050406030204" pitchFamily="18" charset="0"/>
                            </a:rPr>
                            <m:t>,</m:t>
                          </m:r>
                          <m:r>
                            <a:rPr lang="en-US" altLang="zh-CN" i="1" smtClean="0">
                              <a:latin typeface="Cambria Math" panose="02040503050406030204" pitchFamily="18" charset="0"/>
                            </a:rPr>
                            <m:t>𝜏</m:t>
                          </m:r>
                        </m:lim>
                      </m:limLow>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𝑙</m:t>
                          </m:r>
                        </m:e>
                        <m:sub>
                          <m:r>
                            <a:rPr lang="en-US" altLang="zh-CN" i="1">
                              <a:latin typeface="Cambria Math" panose="02040503050406030204" pitchFamily="18" charset="0"/>
                            </a:rPr>
                            <m:t>{</m:t>
                          </m:r>
                          <m:r>
                            <a:rPr lang="en-US" altLang="zh-CN" i="1">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smtClean="0">
                              <a:latin typeface="Cambria Math" panose="02040503050406030204" pitchFamily="18" charset="0"/>
                            </a:rPr>
                            <m:t>∈</m:t>
                          </m:r>
                          <m:r>
                            <a:rPr lang="en-US" altLang="zh-CN" i="1">
                              <a:latin typeface="Cambria Math" panose="02040503050406030204" pitchFamily="18" charset="0"/>
                            </a:rPr>
                            <m:t> </m:t>
                          </m:r>
                          <m:r>
                            <a:rPr lang="en-US" altLang="zh-CN" i="1">
                              <a:latin typeface="Cambria Math" panose="02040503050406030204" pitchFamily="18" charset="0"/>
                            </a:rPr>
                            <m:t>𝑄</m:t>
                          </m:r>
                          <m:r>
                            <a:rPr lang="en-US" altLang="zh-CN" i="1">
                              <a:latin typeface="Cambria Math" panose="02040503050406030204" pitchFamily="18" charset="0"/>
                            </a:rPr>
                            <m:t>}</m:t>
                          </m:r>
                        </m:sub>
                      </m:sSub>
                      <m:r>
                        <a:rPr lang="en-US" altLang="zh-CN" i="1">
                          <a:latin typeface="Cambria Math" panose="02040503050406030204" pitchFamily="18" charset="0"/>
                        </a:rPr>
                        <m:t>(</m:t>
                      </m:r>
                      <m:r>
                        <a:rPr lang="en-US" altLang="zh-CN" i="1">
                          <a:latin typeface="Cambria Math" panose="02040503050406030204" pitchFamily="18" charset="0"/>
                        </a:rPr>
                        <m:t>𝑒</m:t>
                      </m:r>
                      <m:r>
                        <a:rPr lang="en-US" altLang="zh-CN" i="1">
                          <a:latin typeface="Cambria Math" panose="02040503050406030204" pitchFamily="18" charset="0"/>
                        </a:rPr>
                        <m:t>,</m:t>
                      </m:r>
                      <m:r>
                        <a:rPr lang="en-US" altLang="zh-CN" i="1" smtClean="0">
                          <a:latin typeface="Cambria Math" panose="02040503050406030204" pitchFamily="18" charset="0"/>
                        </a:rPr>
                        <m:t>𝜏</m:t>
                      </m:r>
                      <m:r>
                        <a:rPr lang="en-US" altLang="zh-CN" i="1">
                          <a:latin typeface="Cambria Math" panose="02040503050406030204" pitchFamily="18" charset="0"/>
                        </a:rPr>
                        <m:t>)</m:t>
                      </m:r>
                    </m:oMath>
                  </m:oMathPara>
                </a14:m>
                <a:endParaRPr lang="en-US" altLang="zh-CN" dirty="0"/>
              </a:p>
              <a:p>
                <a:pPr marL="457200" lvl="1" indent="0">
                  <a:buNone/>
                </a:pPr>
                <a:r>
                  <a:rPr lang="en-US" altLang="zh-CN" dirty="0"/>
                  <a:t>	</a:t>
                </a:r>
              </a:p>
            </p:txBody>
          </p:sp>
        </mc:Choice>
        <mc:Fallback xmlns="">
          <p:sp>
            <p:nvSpPr>
              <p:cNvPr id="3" name="内容占位符 2">
                <a:extLst>
                  <a:ext uri="{FF2B5EF4-FFF2-40B4-BE49-F238E27FC236}">
                    <a16:creationId xmlns:a16="http://schemas.microsoft.com/office/drawing/2014/main" id="{7C64D851-7073-85DC-E569-29BF32831BD6}"/>
                  </a:ext>
                </a:extLst>
              </p:cNvPr>
              <p:cNvSpPr>
                <a:spLocks noGrp="1" noRot="1" noChangeAspect="1" noMove="1" noResize="1" noEditPoints="1" noAdjustHandles="1" noChangeArrowheads="1" noChangeShapeType="1" noTextEdit="1"/>
              </p:cNvSpPr>
              <p:nvPr>
                <p:ph idx="1"/>
              </p:nvPr>
            </p:nvSpPr>
            <p:spPr>
              <a:blipFill>
                <a:blip r:embed="rId4"/>
                <a:stretch>
                  <a:fillRect l="-392" t="-1622"/>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581A383B-89AA-9220-D0E5-31BC104F20D4}"/>
              </a:ext>
            </a:extLst>
          </p:cNvPr>
          <p:cNvSpPr>
            <a:spLocks noGrp="1"/>
          </p:cNvSpPr>
          <p:nvPr>
            <p:ph type="sldNum" sz="quarter" idx="12"/>
          </p:nvPr>
        </p:nvSpPr>
        <p:spPr/>
        <p:txBody>
          <a:bodyPr/>
          <a:lstStyle/>
          <a:p>
            <a:fld id="{3132544A-08A4-4950-9A75-7A8D4E01F8B4}" type="slidenum">
              <a:rPr lang="zh-CN" altLang="en-US" smtClean="0"/>
              <a:t>22</a:t>
            </a:fld>
            <a:endParaRPr lang="zh-CN" altLang="en-US"/>
          </a:p>
        </p:txBody>
      </p:sp>
      <p:grpSp>
        <p:nvGrpSpPr>
          <p:cNvPr id="9" name="组合 8">
            <a:extLst>
              <a:ext uri="{FF2B5EF4-FFF2-40B4-BE49-F238E27FC236}">
                <a16:creationId xmlns:a16="http://schemas.microsoft.com/office/drawing/2014/main" id="{0218A1FA-F77C-440D-29CB-18B1F792F302}"/>
              </a:ext>
            </a:extLst>
          </p:cNvPr>
          <p:cNvGrpSpPr/>
          <p:nvPr/>
        </p:nvGrpSpPr>
        <p:grpSpPr>
          <a:xfrm>
            <a:off x="1545021" y="5101770"/>
            <a:ext cx="4316937" cy="1362547"/>
            <a:chOff x="1545021" y="4746170"/>
            <a:chExt cx="4316937" cy="1362547"/>
          </a:xfrm>
        </p:grpSpPr>
        <p:sp>
          <p:nvSpPr>
            <p:cNvPr id="7" name="AutoShape 5">
              <a:extLst>
                <a:ext uri="{FF2B5EF4-FFF2-40B4-BE49-F238E27FC236}">
                  <a16:creationId xmlns:a16="http://schemas.microsoft.com/office/drawing/2014/main" id="{7515D81C-32C5-2B0A-BCF8-D31BB72C3BE7}"/>
                </a:ext>
              </a:extLst>
            </p:cNvPr>
            <p:cNvSpPr>
              <a:spLocks noChangeArrowheads="1"/>
            </p:cNvSpPr>
            <p:nvPr/>
          </p:nvSpPr>
          <p:spPr bwMode="auto">
            <a:xfrm>
              <a:off x="1545021" y="5735360"/>
              <a:ext cx="3867807" cy="373357"/>
            </a:xfrm>
            <a:prstGeom prst="wedgeRoundRectCallout">
              <a:avLst>
                <a:gd name="adj1" fmla="val 46917"/>
                <a:gd name="adj2" fmla="val -234335"/>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2000" dirty="0"/>
                <a:t>The set of all the returned paths</a:t>
              </a:r>
            </a:p>
          </p:txBody>
        </p:sp>
        <p:sp>
          <p:nvSpPr>
            <p:cNvPr id="8" name="矩形 7">
              <a:extLst>
                <a:ext uri="{FF2B5EF4-FFF2-40B4-BE49-F238E27FC236}">
                  <a16:creationId xmlns:a16="http://schemas.microsoft.com/office/drawing/2014/main" id="{2C9E6E81-B31B-8EC2-FFDB-021BC8DBF07E}"/>
                </a:ext>
              </a:extLst>
            </p:cNvPr>
            <p:cNvSpPr/>
            <p:nvPr/>
          </p:nvSpPr>
          <p:spPr bwMode="auto">
            <a:xfrm>
              <a:off x="4474029" y="4746170"/>
              <a:ext cx="1387929" cy="30480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a:ln>
                  <a:noFill/>
                </a:ln>
                <a:solidFill>
                  <a:schemeClr val="tx1"/>
                </a:solidFill>
                <a:effectLst/>
                <a:latin typeface="Tahoma" pitchFamily="34" charset="0"/>
                <a:ea typeface="新細明體" pitchFamily="18" charset="-120"/>
              </a:endParaRPr>
            </a:p>
          </p:txBody>
        </p:sp>
      </p:grpSp>
    </p:spTree>
    <p:custDataLst>
      <p:tags r:id="rId1"/>
    </p:custDataLst>
    <p:extLst>
      <p:ext uri="{BB962C8B-B14F-4D97-AF65-F5344CB8AC3E}">
        <p14:creationId xmlns:p14="http://schemas.microsoft.com/office/powerpoint/2010/main" val="951739016"/>
      </p:ext>
    </p:extLst>
  </p:cSld>
  <p:clrMapOvr>
    <a:masterClrMapping/>
  </p:clrMapOvr>
  <mc:AlternateContent xmlns:mc="http://schemas.openxmlformats.org/markup-compatibility/2006" xmlns:p14="http://schemas.microsoft.com/office/powerpoint/2010/main">
    <mc:Choice Requires="p14">
      <p:transition spd="slow" p14:dur="2000" advTm="32841"/>
    </mc:Choice>
    <mc:Fallback xmlns="">
      <p:transition spd="slow" advTm="32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rgbClr val="A6A6A6"/>
                </a:solidFill>
              </a:rPr>
              <a:t>Motivation</a:t>
            </a:r>
          </a:p>
          <a:p>
            <a:r>
              <a:rPr lang="en-US" dirty="0">
                <a:solidFill>
                  <a:srgbClr val="A6A6A6"/>
                </a:solidFill>
              </a:rPr>
              <a:t>Definition</a:t>
            </a:r>
          </a:p>
          <a:p>
            <a:r>
              <a:rPr lang="en-US" dirty="0"/>
              <a:t>Methodology</a:t>
            </a:r>
          </a:p>
          <a:p>
            <a:r>
              <a:rPr lang="en-US" dirty="0">
                <a:solidFill>
                  <a:srgbClr val="A6A6A6"/>
                </a:solidFill>
              </a:rPr>
              <a:t>Experiments</a:t>
            </a:r>
          </a:p>
          <a:p>
            <a:r>
              <a:rPr lang="en-US" dirty="0">
                <a:solidFill>
                  <a:srgbClr val="A6A6A6"/>
                </a:solidFill>
              </a:rPr>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23</a:t>
            </a:fld>
            <a:endParaRPr lang="zh-CN" altLang="en-US"/>
          </a:p>
        </p:txBody>
      </p:sp>
    </p:spTree>
    <p:extLst>
      <p:ext uri="{BB962C8B-B14F-4D97-AF65-F5344CB8AC3E}">
        <p14:creationId xmlns:p14="http://schemas.microsoft.com/office/powerpoint/2010/main" val="317385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12D5C4-D980-BF74-13A5-1830F0A073F8}"/>
              </a:ext>
            </a:extLst>
          </p:cNvPr>
          <p:cNvSpPr>
            <a:spLocks noGrp="1"/>
          </p:cNvSpPr>
          <p:nvPr>
            <p:ph type="title"/>
          </p:nvPr>
        </p:nvSpPr>
        <p:spPr/>
        <p:txBody>
          <a:bodyPr/>
          <a:lstStyle/>
          <a:p>
            <a:r>
              <a:rPr lang="en-US" altLang="zh-CN" dirty="0"/>
              <a:t>Two ideas</a:t>
            </a:r>
            <a:endParaRPr lang="zh-CN" altLang="en-US" dirty="0"/>
          </a:p>
        </p:txBody>
      </p:sp>
      <p:sp>
        <p:nvSpPr>
          <p:cNvPr id="3" name="内容占位符 2">
            <a:extLst>
              <a:ext uri="{FF2B5EF4-FFF2-40B4-BE49-F238E27FC236}">
                <a16:creationId xmlns:a16="http://schemas.microsoft.com/office/drawing/2014/main" id="{45A3A803-5B98-EAB7-AECB-D03B1CD22208}"/>
              </a:ext>
            </a:extLst>
          </p:cNvPr>
          <p:cNvSpPr>
            <a:spLocks noGrp="1"/>
          </p:cNvSpPr>
          <p:nvPr>
            <p:ph idx="1"/>
          </p:nvPr>
        </p:nvSpPr>
        <p:spPr/>
        <p:txBody>
          <a:bodyPr/>
          <a:lstStyle/>
          <a:p>
            <a:r>
              <a:rPr lang="en-US" altLang="zh-CN" b="1" dirty="0"/>
              <a:t>S</a:t>
            </a:r>
            <a:r>
              <a:rPr lang="en-US" altLang="zh-CN" dirty="0"/>
              <a:t>patiotemporal </a:t>
            </a:r>
            <a:r>
              <a:rPr lang="en-US" altLang="zh-CN" b="1" dirty="0"/>
              <a:t>O</a:t>
            </a:r>
            <a:r>
              <a:rPr lang="en-US" altLang="zh-CN" dirty="0"/>
              <a:t>blivious </a:t>
            </a:r>
            <a:r>
              <a:rPr lang="en-US" altLang="zh-CN" b="1" dirty="0"/>
              <a:t>R</a:t>
            </a:r>
            <a:r>
              <a:rPr lang="en-US" altLang="zh-CN" dirty="0"/>
              <a:t>outing (SOR)</a:t>
            </a:r>
          </a:p>
          <a:p>
            <a:pPr lvl="1"/>
            <a:r>
              <a:rPr lang="en-US" altLang="zh-CN" dirty="0"/>
              <a:t>Compare different route options based on </a:t>
            </a:r>
            <a:r>
              <a:rPr lang="en-US" altLang="zh-CN" b="1" dirty="0"/>
              <a:t>existing</a:t>
            </a:r>
            <a:r>
              <a:rPr lang="en-US" altLang="zh-CN" dirty="0"/>
              <a:t> edge loads </a:t>
            </a:r>
          </a:p>
          <a:p>
            <a:r>
              <a:rPr lang="en-US" altLang="zh-CN" b="1" dirty="0"/>
              <a:t>S</a:t>
            </a:r>
            <a:r>
              <a:rPr lang="en-US" altLang="zh-CN" dirty="0"/>
              <a:t>patiotemporal </a:t>
            </a:r>
            <a:r>
              <a:rPr lang="en-US" altLang="zh-CN" b="1" dirty="0"/>
              <a:t>R</a:t>
            </a:r>
            <a:r>
              <a:rPr lang="en-US" altLang="zh-CN" dirty="0"/>
              <a:t>outing with </a:t>
            </a:r>
            <a:r>
              <a:rPr lang="en-US" altLang="zh-CN" b="1" dirty="0"/>
              <a:t>H</a:t>
            </a:r>
            <a:r>
              <a:rPr lang="en-US" altLang="zh-CN" dirty="0"/>
              <a:t>istory (SRH)</a:t>
            </a:r>
          </a:p>
          <a:p>
            <a:pPr lvl="1"/>
            <a:r>
              <a:rPr lang="en-US" altLang="zh-CN" dirty="0"/>
              <a:t>Use prediction results learnt from history to consider </a:t>
            </a:r>
            <a:r>
              <a:rPr lang="en-US" altLang="zh-CN" b="1" dirty="0"/>
              <a:t>existing and future</a:t>
            </a:r>
            <a:r>
              <a:rPr lang="en-US" altLang="zh-CN" dirty="0"/>
              <a:t> edge loads</a:t>
            </a:r>
            <a:endParaRPr lang="zh-CN" altLang="en-US" dirty="0"/>
          </a:p>
        </p:txBody>
      </p:sp>
      <p:sp>
        <p:nvSpPr>
          <p:cNvPr id="4" name="灯片编号占位符 3">
            <a:extLst>
              <a:ext uri="{FF2B5EF4-FFF2-40B4-BE49-F238E27FC236}">
                <a16:creationId xmlns:a16="http://schemas.microsoft.com/office/drawing/2014/main" id="{D7998D06-396D-27AF-6BA1-E04E64148C6E}"/>
              </a:ext>
            </a:extLst>
          </p:cNvPr>
          <p:cNvSpPr>
            <a:spLocks noGrp="1"/>
          </p:cNvSpPr>
          <p:nvPr>
            <p:ph type="sldNum" sz="quarter" idx="12"/>
          </p:nvPr>
        </p:nvSpPr>
        <p:spPr/>
        <p:txBody>
          <a:bodyPr/>
          <a:lstStyle/>
          <a:p>
            <a:fld id="{3132544A-08A4-4950-9A75-7A8D4E01F8B4}" type="slidenum">
              <a:rPr lang="zh-CN" altLang="en-US" smtClean="0"/>
              <a:t>24</a:t>
            </a:fld>
            <a:endParaRPr lang="zh-CN" altLang="en-US"/>
          </a:p>
        </p:txBody>
      </p:sp>
    </p:spTree>
    <p:custDataLst>
      <p:tags r:id="rId1"/>
    </p:custDataLst>
    <p:extLst>
      <p:ext uri="{BB962C8B-B14F-4D97-AF65-F5344CB8AC3E}">
        <p14:creationId xmlns:p14="http://schemas.microsoft.com/office/powerpoint/2010/main" val="4144172204"/>
      </p:ext>
    </p:extLst>
  </p:cSld>
  <p:clrMapOvr>
    <a:masterClrMapping/>
  </p:clrMapOvr>
  <mc:AlternateContent xmlns:mc="http://schemas.openxmlformats.org/markup-compatibility/2006" xmlns:p14="http://schemas.microsoft.com/office/powerpoint/2010/main">
    <mc:Choice Requires="p14">
      <p:transition spd="slow" p14:dur="2000" advTm="24991"/>
    </mc:Choice>
    <mc:Fallback xmlns="">
      <p:transition spd="slow" advTm="249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B583B-31D9-50A4-0902-5829A6DB7164}"/>
              </a:ext>
            </a:extLst>
          </p:cNvPr>
          <p:cNvSpPr>
            <a:spLocks noGrp="1"/>
          </p:cNvSpPr>
          <p:nvPr>
            <p:ph type="title"/>
          </p:nvPr>
        </p:nvSpPr>
        <p:spPr/>
        <p:txBody>
          <a:bodyPr/>
          <a:lstStyle/>
          <a:p>
            <a:r>
              <a:rPr lang="en-US" altLang="zh-CN" dirty="0"/>
              <a:t>SOR: main idea</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B85658F-DB32-4068-8D46-F7176AF43398}"/>
                  </a:ext>
                </a:extLst>
              </p:cNvPr>
              <p:cNvSpPr>
                <a:spLocks noGrp="1"/>
              </p:cNvSpPr>
              <p:nvPr>
                <p:ph idx="1"/>
              </p:nvPr>
            </p:nvSpPr>
            <p:spPr>
              <a:xfrm>
                <a:off x="1162050" y="2026179"/>
                <a:ext cx="7626350" cy="4129087"/>
              </a:xfrm>
            </p:spPr>
            <p:txBody>
              <a:bodyPr/>
              <a:lstStyle/>
              <a:p>
                <a:r>
                  <a:rPr lang="en-US" altLang="zh-CN" sz="2400" dirty="0"/>
                  <a:t>Given a query </a:t>
                </a:r>
                <a14:m>
                  <m:oMath xmlns:m="http://schemas.openxmlformats.org/officeDocument/2006/math">
                    <m:r>
                      <a:rPr lang="en-US" altLang="zh-CN" sz="2400" b="0" i="1" smtClean="0">
                        <a:latin typeface="Cambria Math" panose="02040503050406030204" pitchFamily="18" charset="0"/>
                      </a:rPr>
                      <m:t>𝑞</m:t>
                    </m:r>
                  </m:oMath>
                </a14:m>
                <a:r>
                  <a:rPr lang="en-US" altLang="zh-CN" sz="2400" dirty="0"/>
                  <a:t>, we can only select the paths that satisfy the detour constraint: </a:t>
                </a:r>
              </a:p>
              <a:p>
                <a:pPr marL="457200" lvl="1" indent="0" algn="ctr">
                  <a:buNone/>
                </a:pPr>
                <a14:m>
                  <m:oMath xmlns:m="http://schemas.openxmlformats.org/officeDocument/2006/math">
                    <m:r>
                      <a:rPr lang="zh-CN" altLang="en-US" sz="2000" i="1" smtClean="0">
                        <a:latin typeface="Cambria Math" panose="02040503050406030204" pitchFamily="18" charset="0"/>
                      </a:rPr>
                      <m:t>𝒫</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𝑞</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𝛾</m:t>
                        </m:r>
                      </m:e>
                      <m:sub>
                        <m:r>
                          <a:rPr lang="en-US" altLang="zh-CN" sz="2000" b="0" i="1" smtClean="0">
                            <a:latin typeface="Cambria Math" panose="02040503050406030204" pitchFamily="18" charset="0"/>
                          </a:rPr>
                          <m:t>𝑝</m:t>
                        </m:r>
                      </m:sub>
                    </m:s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𝛼</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𝛾</m:t>
                        </m:r>
                      </m:e>
                      <m:sub>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𝑝</m:t>
                            </m:r>
                          </m:e>
                          <m:sup>
                            <m:r>
                              <a:rPr lang="en-US" altLang="zh-CN" sz="2000" b="0" i="1" smtClean="0">
                                <a:latin typeface="Cambria Math" panose="02040503050406030204" pitchFamily="18" charset="0"/>
                              </a:rPr>
                              <m:t>∗</m:t>
                            </m:r>
                          </m:sup>
                        </m:sSup>
                      </m:sub>
                    </m:sSub>
                    <m:r>
                      <a:rPr lang="en-US" altLang="zh-CN" sz="2000" b="0" i="1" smtClean="0">
                        <a:latin typeface="Cambria Math" panose="02040503050406030204" pitchFamily="18" charset="0"/>
                      </a:rPr>
                      <m:t>}</m:t>
                    </m:r>
                  </m:oMath>
                </a14:m>
                <a:r>
                  <a:rPr lang="en-US" altLang="zh-CN" sz="2000" dirty="0"/>
                  <a:t> </a:t>
                </a:r>
              </a:p>
              <a:p>
                <a:r>
                  <a:rPr lang="en-US" altLang="zh-CN" sz="2400" dirty="0"/>
                  <a:t>Main idea: return the path in </a:t>
                </a:r>
                <a14:m>
                  <m:oMath xmlns:m="http://schemas.openxmlformats.org/officeDocument/2006/math">
                    <m:r>
                      <a:rPr lang="zh-CN" altLang="en-US" sz="2400" i="1">
                        <a:latin typeface="Cambria Math" panose="02040503050406030204" pitchFamily="18" charset="0"/>
                      </a:rPr>
                      <m:t>𝒫</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𝑞</m:t>
                        </m:r>
                      </m:e>
                    </m:d>
                    <m:r>
                      <a:rPr lang="en-US" altLang="zh-CN" sz="2400" i="1">
                        <a:latin typeface="Cambria Math" panose="02040503050406030204" pitchFamily="18" charset="0"/>
                      </a:rPr>
                      <m:t> </m:t>
                    </m:r>
                  </m:oMath>
                </a14:m>
                <a:r>
                  <a:rPr lang="en-US" altLang="zh-CN" sz="2400" dirty="0"/>
                  <a:t>that </a:t>
                </a:r>
                <a:r>
                  <a:rPr lang="en-US" altLang="zh-CN" sz="2400" b="1" dirty="0"/>
                  <a:t>minimizes</a:t>
                </a:r>
                <a:r>
                  <a:rPr lang="en-US" altLang="zh-CN" sz="2400" dirty="0"/>
                  <a:t> a metric function</a:t>
                </a:r>
              </a:p>
              <a:p>
                <a:pPr lvl="1"/>
                <a14:m>
                  <m:oMath xmlns:m="http://schemas.openxmlformats.org/officeDocument/2006/math">
                    <m:r>
                      <a:rPr lang="en-HK" altLang="zh-CN" sz="2000" b="0" i="1" smtClean="0">
                        <a:latin typeface="Cambria Math" panose="02040503050406030204" pitchFamily="18" charset="0"/>
                      </a:rPr>
                      <m:t>𝑚𝑒𝑡𝑟𝑖𝑐</m:t>
                    </m:r>
                    <m:r>
                      <a:rPr lang="en-HK" altLang="zh-CN" sz="2000" b="0" i="1" smtClean="0">
                        <a:latin typeface="Cambria Math" panose="02040503050406030204" pitchFamily="18" charset="0"/>
                      </a:rPr>
                      <m:t>(</m:t>
                    </m:r>
                    <m:r>
                      <a:rPr lang="en-HK" altLang="zh-CN" sz="2000" b="0" i="1" smtClean="0">
                        <a:latin typeface="Cambria Math" panose="02040503050406030204" pitchFamily="18" charset="0"/>
                      </a:rPr>
                      <m:t>𝑝</m:t>
                    </m:r>
                    <m:r>
                      <a:rPr lang="en-HK" altLang="zh-CN" sz="2000" b="0" i="1" smtClean="0">
                        <a:latin typeface="Cambria Math" panose="02040503050406030204" pitchFamily="18" charset="0"/>
                      </a:rPr>
                      <m:t>)</m:t>
                    </m:r>
                  </m:oMath>
                </a14:m>
                <a:r>
                  <a:rPr lang="en-US" altLang="zh-CN" sz="2000" dirty="0"/>
                  <a:t>: the sum of congestion degrees </a:t>
                </a:r>
                <a:r>
                  <a:rPr lang="en-US" altLang="zh-CN" sz="2000" dirty="0" err="1"/>
                  <a:t>w.r.t.</a:t>
                </a:r>
                <a:r>
                  <a:rPr lang="en-US" altLang="zh-CN" sz="2000" dirty="0"/>
                  <a:t> </a:t>
                </a:r>
                <a14:m>
                  <m:oMath xmlns:m="http://schemas.openxmlformats.org/officeDocument/2006/math">
                    <m:r>
                      <a:rPr lang="en-HK" altLang="zh-CN" sz="2000" b="0" i="1" smtClean="0">
                        <a:latin typeface="Cambria Math" panose="02040503050406030204" pitchFamily="18" charset="0"/>
                      </a:rPr>
                      <m:t>𝑝</m:t>
                    </m:r>
                  </m:oMath>
                </a14:m>
                <a:r>
                  <a:rPr lang="en-US" altLang="zh-CN" sz="2000" dirty="0"/>
                  <a:t>’s traversed edge-step pairs:</a:t>
                </a:r>
                <a:endParaRPr lang="en-US" altLang="zh-CN" sz="2000" b="0" i="1" dirty="0">
                  <a:latin typeface="Cambria Math" panose="02040503050406030204" pitchFamily="18" charset="0"/>
                </a:endParaRPr>
              </a:p>
              <a:p>
                <a:pPr marL="457200" lvl="1" indent="0">
                  <a:buNone/>
                </a:pPr>
                <a14:m>
                  <m:oMathPara xmlns:m="http://schemas.openxmlformats.org/officeDocument/2006/math">
                    <m:oMathParaPr>
                      <m:jc m:val="center"/>
                    </m:oMathParaPr>
                    <m:oMath xmlns:m="http://schemas.openxmlformats.org/officeDocument/2006/math">
                      <m:r>
                        <a:rPr lang="en-US" altLang="zh-CN" sz="1800" b="0" i="1" smtClean="0">
                          <a:latin typeface="Cambria Math" panose="02040503050406030204" pitchFamily="18" charset="0"/>
                        </a:rPr>
                        <m:t>𝑚𝑒𝑡𝑟𝑖𝑐</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𝑝</m:t>
                          </m:r>
                        </m:e>
                      </m:d>
                      <m:r>
                        <a:rPr lang="en-US" altLang="zh-CN" sz="1800" b="0" i="1" smtClean="0">
                          <a:latin typeface="Cambria Math" panose="02040503050406030204" pitchFamily="18" charset="0"/>
                        </a:rPr>
                        <m:t>=</m:t>
                      </m:r>
                      <m:nary>
                        <m:naryPr>
                          <m:chr m:val="∑"/>
                          <m:supHide m:val="on"/>
                          <m:ctrlPr>
                            <a:rPr lang="en-US" altLang="zh-CN" sz="1800" b="0" i="1" smtClean="0">
                              <a:latin typeface="Cambria Math" panose="02040503050406030204" pitchFamily="18" charset="0"/>
                            </a:rPr>
                          </m:ctrlPr>
                        </m:naryPr>
                        <m:sub>
                          <m:r>
                            <a:rPr lang="en-US" altLang="zh-CN" sz="1800" b="0" i="1" smtClean="0">
                              <a:latin typeface="Cambria Math" panose="02040503050406030204" pitchFamily="18" charset="0"/>
                            </a:rPr>
                            <m:t>𝑒</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𝜏</m:t>
                          </m:r>
                          <m:r>
                            <a:rPr lang="en-HK" altLang="zh-CN" sz="1800" b="0" i="1" smtClean="0">
                              <a:latin typeface="Cambria Math" panose="02040503050406030204" pitchFamily="18" charset="0"/>
                            </a:rPr>
                            <m:t>: </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𝕝</m:t>
                              </m:r>
                            </m:e>
                            <m:sub>
                              <m:r>
                                <a:rPr lang="en-US" altLang="zh-CN" sz="1800" i="1">
                                  <a:latin typeface="Cambria Math" panose="02040503050406030204" pitchFamily="18" charset="0"/>
                                </a:rPr>
                                <m:t>𝑝</m:t>
                              </m:r>
                              <m:r>
                                <a:rPr lang="en-US" altLang="zh-CN" sz="1800" i="1">
                                  <a:latin typeface="Cambria Math" panose="02040503050406030204" pitchFamily="18" charset="0"/>
                                </a:rPr>
                                <m:t>,</m:t>
                              </m:r>
                              <m:r>
                                <a:rPr lang="en-US" altLang="zh-CN" sz="1800" i="1">
                                  <a:latin typeface="Cambria Math" panose="02040503050406030204" pitchFamily="18" charset="0"/>
                                </a:rPr>
                                <m:t>𝑡</m:t>
                              </m:r>
                            </m:sub>
                          </m:sSub>
                          <m:d>
                            <m:dPr>
                              <m:ctrlPr>
                                <a:rPr lang="en-US" altLang="zh-CN" sz="1800" i="1">
                                  <a:latin typeface="Cambria Math" panose="02040503050406030204" pitchFamily="18" charset="0"/>
                                </a:rPr>
                              </m:ctrlPr>
                            </m:dPr>
                            <m:e>
                              <m:r>
                                <a:rPr lang="en-US" altLang="zh-CN" sz="1800" i="1">
                                  <a:latin typeface="Cambria Math" panose="02040503050406030204" pitchFamily="18" charset="0"/>
                                </a:rPr>
                                <m:t>𝑒</m:t>
                              </m:r>
                              <m:r>
                                <a:rPr lang="en-US" altLang="zh-CN" sz="1800" i="1">
                                  <a:latin typeface="Cambria Math" panose="02040503050406030204" pitchFamily="18" charset="0"/>
                                </a:rPr>
                                <m:t>,</m:t>
                              </m:r>
                              <m:r>
                                <a:rPr lang="en-US" altLang="zh-CN" sz="1800" i="1">
                                  <a:latin typeface="Cambria Math" panose="02040503050406030204" pitchFamily="18" charset="0"/>
                                </a:rPr>
                                <m:t>𝜏</m:t>
                              </m:r>
                            </m:e>
                          </m:d>
                          <m:r>
                            <a:rPr lang="en-HK" altLang="zh-CN" sz="1800" b="0" i="1" smtClean="0">
                              <a:latin typeface="Cambria Math" panose="02040503050406030204" pitchFamily="18" charset="0"/>
                            </a:rPr>
                            <m:t>=1</m:t>
                          </m:r>
                        </m:sub>
                        <m:sup/>
                        <m:e>
                          <m:r>
                            <a:rPr lang="en-HK" altLang="zh-CN" sz="1800" b="0" i="1" smtClean="0">
                              <a:latin typeface="Cambria Math" panose="02040503050406030204" pitchFamily="18" charset="0"/>
                            </a:rPr>
                            <m:t>𝑥</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𝑒</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𝜏</m:t>
                          </m:r>
                          <m:r>
                            <a:rPr lang="en-US" altLang="zh-CN" sz="1800" b="0" i="1" smtClean="0">
                              <a:latin typeface="Cambria Math" panose="02040503050406030204" pitchFamily="18" charset="0"/>
                            </a:rPr>
                            <m:t>)</m:t>
                          </m:r>
                        </m:e>
                      </m:nary>
                      <m:r>
                        <a:rPr lang="en-HK" altLang="zh-CN" sz="1800" b="0" i="1" smtClean="0">
                          <a:latin typeface="Cambria Math" panose="02040503050406030204" pitchFamily="18" charset="0"/>
                        </a:rPr>
                        <m:t>,</m:t>
                      </m:r>
                    </m:oMath>
                  </m:oMathPara>
                </a14:m>
                <a:endParaRPr lang="en-HK" altLang="zh-CN" sz="1800" b="0" dirty="0"/>
              </a:p>
              <a:p>
                <a:pPr marL="457200" lvl="1" indent="0">
                  <a:buNone/>
                </a:pPr>
                <a:r>
                  <a:rPr lang="en-US" altLang="zh-CN" sz="2000" dirty="0"/>
                  <a:t>where we still need to define </a:t>
                </a:r>
                <a14:m>
                  <m:oMath xmlns:m="http://schemas.openxmlformats.org/officeDocument/2006/math">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𝑒</m:t>
                        </m:r>
                        <m:r>
                          <a:rPr lang="en-US" altLang="zh-CN" sz="2000" i="1">
                            <a:latin typeface="Cambria Math" panose="02040503050406030204" pitchFamily="18" charset="0"/>
                          </a:rPr>
                          <m:t>,</m:t>
                        </m:r>
                        <m:r>
                          <a:rPr lang="en-US" altLang="zh-CN" sz="2000" i="1">
                            <a:latin typeface="Cambria Math" panose="02040503050406030204" pitchFamily="18" charset="0"/>
                          </a:rPr>
                          <m:t>𝜏</m:t>
                        </m:r>
                      </m:e>
                    </m:d>
                  </m:oMath>
                </a14:m>
                <a:endParaRPr lang="en-HK" altLang="zh-CN" sz="2000" b="0" dirty="0"/>
              </a:p>
            </p:txBody>
          </p:sp>
        </mc:Choice>
        <mc:Fallback xmlns="">
          <p:sp>
            <p:nvSpPr>
              <p:cNvPr id="3" name="内容占位符 2">
                <a:extLst>
                  <a:ext uri="{FF2B5EF4-FFF2-40B4-BE49-F238E27FC236}">
                    <a16:creationId xmlns:a16="http://schemas.microsoft.com/office/drawing/2014/main" id="{7B85658F-DB32-4068-8D46-F7176AF43398}"/>
                  </a:ext>
                </a:extLst>
              </p:cNvPr>
              <p:cNvSpPr>
                <a:spLocks noGrp="1" noRot="1" noChangeAspect="1" noMove="1" noResize="1" noEditPoints="1" noAdjustHandles="1" noChangeArrowheads="1" noChangeShapeType="1" noTextEdit="1"/>
              </p:cNvSpPr>
              <p:nvPr>
                <p:ph idx="1"/>
              </p:nvPr>
            </p:nvSpPr>
            <p:spPr>
              <a:xfrm>
                <a:off x="1162050" y="2026179"/>
                <a:ext cx="7626350" cy="4129087"/>
              </a:xfrm>
              <a:blipFill>
                <a:blip r:embed="rId4"/>
                <a:stretch>
                  <a:fillRect l="-160" t="-1327"/>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A9A108A7-AF78-E02B-376A-F51B15EC576C}"/>
              </a:ext>
            </a:extLst>
          </p:cNvPr>
          <p:cNvSpPr>
            <a:spLocks noGrp="1"/>
          </p:cNvSpPr>
          <p:nvPr>
            <p:ph type="sldNum" sz="quarter" idx="12"/>
          </p:nvPr>
        </p:nvSpPr>
        <p:spPr/>
        <p:txBody>
          <a:bodyPr/>
          <a:lstStyle/>
          <a:p>
            <a:fld id="{3132544A-08A4-4950-9A75-7A8D4E01F8B4}" type="slidenum">
              <a:rPr lang="zh-CN" altLang="en-US" smtClean="0"/>
              <a:t>25</a:t>
            </a:fld>
            <a:endParaRPr lang="zh-CN" altLang="en-US"/>
          </a:p>
        </p:txBody>
      </p:sp>
      <p:sp>
        <p:nvSpPr>
          <p:cNvPr id="5" name="矩形 4">
            <a:extLst>
              <a:ext uri="{FF2B5EF4-FFF2-40B4-BE49-F238E27FC236}">
                <a16:creationId xmlns:a16="http://schemas.microsoft.com/office/drawing/2014/main" id="{E31B5750-2268-5635-1745-1D1D3EFD2760}"/>
              </a:ext>
            </a:extLst>
          </p:cNvPr>
          <p:cNvSpPr/>
          <p:nvPr/>
        </p:nvSpPr>
        <p:spPr bwMode="auto">
          <a:xfrm>
            <a:off x="4553712" y="4091051"/>
            <a:ext cx="2217683" cy="308023"/>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a:ln>
                <a:noFill/>
              </a:ln>
              <a:solidFill>
                <a:schemeClr val="tx1"/>
              </a:solidFill>
              <a:effectLst/>
              <a:latin typeface="Tahoma" pitchFamily="34" charset="0"/>
              <a:ea typeface="新細明體" pitchFamily="18" charset="-120"/>
            </a:endParaRPr>
          </a:p>
        </p:txBody>
      </p:sp>
      <p:sp>
        <p:nvSpPr>
          <p:cNvPr id="6" name="矩形 5">
            <a:extLst>
              <a:ext uri="{FF2B5EF4-FFF2-40B4-BE49-F238E27FC236}">
                <a16:creationId xmlns:a16="http://schemas.microsoft.com/office/drawing/2014/main" id="{D8A49DC1-2BB8-B56A-C7A7-BC3A75090F3D}"/>
              </a:ext>
            </a:extLst>
          </p:cNvPr>
          <p:cNvSpPr/>
          <p:nvPr/>
        </p:nvSpPr>
        <p:spPr bwMode="auto">
          <a:xfrm>
            <a:off x="1923931" y="4403122"/>
            <a:ext cx="2958965" cy="308024"/>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a:ln>
                <a:noFill/>
              </a:ln>
              <a:solidFill>
                <a:schemeClr val="tx1"/>
              </a:solidFill>
              <a:effectLst/>
              <a:latin typeface="Tahoma" pitchFamily="34" charset="0"/>
              <a:ea typeface="新細明體" pitchFamily="18" charset="-120"/>
            </a:endParaRPr>
          </a:p>
        </p:txBody>
      </p:sp>
      <p:cxnSp>
        <p:nvCxnSpPr>
          <p:cNvPr id="7" name="直接箭头连接符 6">
            <a:extLst>
              <a:ext uri="{FF2B5EF4-FFF2-40B4-BE49-F238E27FC236}">
                <a16:creationId xmlns:a16="http://schemas.microsoft.com/office/drawing/2014/main" id="{8BD6BE12-0EAE-C7A0-6A32-4054CA111F18}"/>
              </a:ext>
            </a:extLst>
          </p:cNvPr>
          <p:cNvCxnSpPr>
            <a:cxnSpLocks/>
            <a:stCxn id="5" idx="2"/>
          </p:cNvCxnSpPr>
          <p:nvPr/>
        </p:nvCxnSpPr>
        <p:spPr>
          <a:xfrm>
            <a:off x="5662554" y="4399074"/>
            <a:ext cx="134742" cy="51430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1F969FF7-6FDF-B690-6DDB-A67DD1A67E8F}"/>
              </a:ext>
            </a:extLst>
          </p:cNvPr>
          <p:cNvCxnSpPr>
            <a:cxnSpLocks/>
            <a:stCxn id="6" idx="2"/>
          </p:cNvCxnSpPr>
          <p:nvPr/>
        </p:nvCxnSpPr>
        <p:spPr>
          <a:xfrm>
            <a:off x="3403414" y="4711146"/>
            <a:ext cx="1052972" cy="544026"/>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270800"/>
      </p:ext>
    </p:extLst>
  </p:cSld>
  <p:clrMapOvr>
    <a:masterClrMapping/>
  </p:clrMapOvr>
  <mc:AlternateContent xmlns:mc="http://schemas.openxmlformats.org/markup-compatibility/2006" xmlns:p14="http://schemas.microsoft.com/office/powerpoint/2010/main">
    <mc:Choice Requires="p14">
      <p:transition spd="slow" p14:dur="2000" advTm="58069"/>
    </mc:Choice>
    <mc:Fallback xmlns="">
      <p:transition spd="slow" advTm="580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42B660-E33D-1C94-F042-F94309EE1BC8}"/>
              </a:ext>
            </a:extLst>
          </p:cNvPr>
          <p:cNvSpPr>
            <a:spLocks noGrp="1"/>
          </p:cNvSpPr>
          <p:nvPr>
            <p:ph type="title"/>
          </p:nvPr>
        </p:nvSpPr>
        <p:spPr/>
        <p:txBody>
          <a:bodyPr/>
          <a:lstStyle/>
          <a:p>
            <a:r>
              <a:rPr lang="en-US" altLang="zh-CN" dirty="0"/>
              <a:t>SOR: congestion degree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2C398FB-DA02-5282-7E23-22324226FF30}"/>
                  </a:ext>
                </a:extLst>
              </p:cNvPr>
              <p:cNvSpPr>
                <a:spLocks noGrp="1"/>
              </p:cNvSpPr>
              <p:nvPr>
                <p:ph idx="1"/>
              </p:nvPr>
            </p:nvSpPr>
            <p:spPr>
              <a:xfrm>
                <a:off x="878279" y="1973629"/>
                <a:ext cx="8286751" cy="4129087"/>
              </a:xfrm>
            </p:spPr>
            <p:txBody>
              <a:bodyPr/>
              <a:lstStyle/>
              <a:p>
                <a:r>
                  <a:rPr lang="en-US" altLang="zh-CN" sz="2000" dirty="0"/>
                  <a:t>There are four pairs </a:t>
                </a:r>
                <a14:m>
                  <m:oMath xmlns:m="http://schemas.openxmlformats.org/officeDocument/2006/math">
                    <m:d>
                      <m:dPr>
                        <m:ctrlPr>
                          <a:rPr lang="en-HK" altLang="zh-CN" sz="2000" b="0" i="1" smtClean="0">
                            <a:latin typeface="Cambria Math" panose="02040503050406030204" pitchFamily="18" charset="0"/>
                          </a:rPr>
                        </m:ctrlPr>
                      </m:dPr>
                      <m:e>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𝑒</m:t>
                            </m:r>
                          </m:e>
                          <m:sub>
                            <m:r>
                              <a:rPr lang="en-HK" altLang="zh-CN" sz="2000" b="0" i="1" smtClean="0">
                                <a:latin typeface="Cambria Math" panose="02040503050406030204" pitchFamily="18" charset="0"/>
                              </a:rPr>
                              <m:t>1</m:t>
                            </m:r>
                          </m:sub>
                        </m:sSub>
                        <m:r>
                          <a:rPr lang="en-HK" altLang="zh-CN" sz="2000" b="0" i="1" smtClean="0">
                            <a:latin typeface="Cambria Math" panose="02040503050406030204" pitchFamily="18" charset="0"/>
                          </a:rPr>
                          <m:t>,</m:t>
                        </m:r>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𝜏</m:t>
                            </m:r>
                          </m:e>
                          <m:sub>
                            <m:r>
                              <a:rPr lang="en-HK" altLang="zh-CN" sz="2000" b="0" i="1" smtClean="0">
                                <a:latin typeface="Cambria Math" panose="02040503050406030204" pitchFamily="18" charset="0"/>
                              </a:rPr>
                              <m:t>1</m:t>
                            </m:r>
                          </m:sub>
                        </m:sSub>
                      </m:e>
                    </m:d>
                    <m:r>
                      <a:rPr lang="en-HK" altLang="zh-CN" sz="2000" b="0" i="1" smtClean="0">
                        <a:latin typeface="Cambria Math" panose="02040503050406030204" pitchFamily="18" charset="0"/>
                      </a:rPr>
                      <m:t>,</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b="0" i="1" smtClean="0">
                                <a:latin typeface="Cambria Math" panose="02040503050406030204" pitchFamily="18" charset="0"/>
                              </a:rPr>
                              <m:t>2</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b="0" i="1" smtClean="0">
                                <a:latin typeface="Cambria Math" panose="02040503050406030204" pitchFamily="18" charset="0"/>
                              </a:rPr>
                              <m:t>2</m:t>
                            </m:r>
                          </m:sub>
                        </m:sSub>
                      </m:e>
                    </m:d>
                    <m:r>
                      <a:rPr lang="en-HK" altLang="zh-CN" sz="2000" i="1">
                        <a:latin typeface="Cambria Math" panose="02040503050406030204" pitchFamily="18" charset="0"/>
                      </a:rPr>
                      <m:t>,</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b="0" i="1" smtClean="0">
                                <a:latin typeface="Cambria Math" panose="02040503050406030204" pitchFamily="18" charset="0"/>
                              </a:rPr>
                              <m:t>3</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b="0" i="1" smtClean="0">
                                <a:latin typeface="Cambria Math" panose="02040503050406030204" pitchFamily="18" charset="0"/>
                              </a:rPr>
                              <m:t>3</m:t>
                            </m:r>
                          </m:sub>
                        </m:sSub>
                      </m:e>
                    </m:d>
                    <m:r>
                      <a:rPr lang="en-HK" altLang="zh-CN" sz="2000" i="1">
                        <a:latin typeface="Cambria Math" panose="02040503050406030204" pitchFamily="18" charset="0"/>
                      </a:rPr>
                      <m:t>,</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b="0" i="1" smtClean="0">
                                <a:latin typeface="Cambria Math" panose="02040503050406030204" pitchFamily="18" charset="0"/>
                              </a:rPr>
                              <m:t>4</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b="0" i="1" smtClean="0">
                                <a:latin typeface="Cambria Math" panose="02040503050406030204" pitchFamily="18" charset="0"/>
                              </a:rPr>
                              <m:t>4</m:t>
                            </m:r>
                          </m:sub>
                        </m:sSub>
                      </m:e>
                    </m:d>
                  </m:oMath>
                </a14:m>
                <a:r>
                  <a:rPr lang="en-US" altLang="zh-CN" sz="2000" dirty="0"/>
                  <a:t> with loads </a:t>
                </a:r>
                <a14:m>
                  <m:oMath xmlns:m="http://schemas.openxmlformats.org/officeDocument/2006/math">
                    <m:r>
                      <a:rPr lang="en-HK" altLang="zh-CN" sz="2000" b="0" i="1" smtClean="0">
                        <a:latin typeface="Cambria Math" panose="02040503050406030204" pitchFamily="18" charset="0"/>
                      </a:rPr>
                      <m:t>𝑙</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i="1">
                                <a:latin typeface="Cambria Math" panose="02040503050406030204" pitchFamily="18" charset="0"/>
                              </a:rPr>
                              <m:t>1</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i="1">
                                <a:latin typeface="Cambria Math" panose="02040503050406030204" pitchFamily="18" charset="0"/>
                              </a:rPr>
                              <m:t>1</m:t>
                            </m:r>
                          </m:sub>
                        </m:sSub>
                      </m:e>
                    </m:d>
                    <m:r>
                      <a:rPr lang="en-HK" altLang="zh-CN" sz="2000" b="0" i="1" smtClean="0">
                        <a:latin typeface="Cambria Math" panose="02040503050406030204" pitchFamily="18" charset="0"/>
                      </a:rPr>
                      <m:t>=4</m:t>
                    </m:r>
                    <m:r>
                      <a:rPr lang="en-HK" altLang="zh-CN" sz="2000" i="1">
                        <a:latin typeface="Cambria Math" panose="02040503050406030204" pitchFamily="18" charset="0"/>
                      </a:rPr>
                      <m:t>,</m:t>
                    </m:r>
                    <m:r>
                      <a:rPr lang="en-HK" altLang="zh-CN" sz="2000" b="0" i="1" smtClean="0">
                        <a:latin typeface="Cambria Math" panose="02040503050406030204" pitchFamily="18" charset="0"/>
                      </a:rPr>
                      <m:t>𝑙</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i="1">
                                <a:latin typeface="Cambria Math" panose="02040503050406030204" pitchFamily="18" charset="0"/>
                              </a:rPr>
                              <m:t>2</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i="1">
                                <a:latin typeface="Cambria Math" panose="02040503050406030204" pitchFamily="18" charset="0"/>
                              </a:rPr>
                              <m:t>2</m:t>
                            </m:r>
                          </m:sub>
                        </m:sSub>
                      </m:e>
                    </m:d>
                    <m:r>
                      <a:rPr lang="en-HK" altLang="zh-CN" sz="2000" b="0" i="1" smtClean="0">
                        <a:latin typeface="Cambria Math" panose="02040503050406030204" pitchFamily="18" charset="0"/>
                      </a:rPr>
                      <m:t>=4</m:t>
                    </m:r>
                    <m:r>
                      <a:rPr lang="en-HK" altLang="zh-CN" sz="2000" i="1">
                        <a:latin typeface="Cambria Math" panose="02040503050406030204" pitchFamily="18" charset="0"/>
                      </a:rPr>
                      <m:t>,</m:t>
                    </m:r>
                    <m:r>
                      <a:rPr lang="en-HK" altLang="zh-CN" sz="2000" b="0" i="1" smtClean="0">
                        <a:latin typeface="Cambria Math" panose="02040503050406030204" pitchFamily="18" charset="0"/>
                      </a:rPr>
                      <m:t>𝑙</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i="1">
                                <a:latin typeface="Cambria Math" panose="02040503050406030204" pitchFamily="18" charset="0"/>
                              </a:rPr>
                              <m:t>3</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i="1">
                                <a:latin typeface="Cambria Math" panose="02040503050406030204" pitchFamily="18" charset="0"/>
                              </a:rPr>
                              <m:t>3</m:t>
                            </m:r>
                          </m:sub>
                        </m:sSub>
                      </m:e>
                    </m:d>
                    <m:r>
                      <a:rPr lang="en-HK" altLang="zh-CN" sz="2000" b="0" i="1" smtClean="0">
                        <a:latin typeface="Cambria Math" panose="02040503050406030204" pitchFamily="18" charset="0"/>
                      </a:rPr>
                      <m:t>=7</m:t>
                    </m:r>
                    <m:r>
                      <a:rPr lang="en-HK" altLang="zh-CN" sz="2000" i="1">
                        <a:latin typeface="Cambria Math" panose="02040503050406030204" pitchFamily="18" charset="0"/>
                      </a:rPr>
                      <m:t>,</m:t>
                    </m:r>
                    <m:r>
                      <a:rPr lang="en-HK" altLang="zh-CN" sz="2000" b="0" i="1" smtClean="0">
                        <a:latin typeface="Cambria Math" panose="02040503050406030204" pitchFamily="18" charset="0"/>
                      </a:rPr>
                      <m:t>𝑙</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i="1">
                                <a:latin typeface="Cambria Math" panose="02040503050406030204" pitchFamily="18" charset="0"/>
                              </a:rPr>
                              <m:t>4</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i="1">
                                <a:latin typeface="Cambria Math" panose="02040503050406030204" pitchFamily="18" charset="0"/>
                              </a:rPr>
                              <m:t>4</m:t>
                            </m:r>
                          </m:sub>
                        </m:sSub>
                      </m:e>
                    </m:d>
                    <m:r>
                      <a:rPr lang="en-HK" altLang="zh-CN" sz="2000" b="0" i="1" smtClean="0">
                        <a:latin typeface="Cambria Math" panose="02040503050406030204" pitchFamily="18" charset="0"/>
                      </a:rPr>
                      <m:t>=1</m:t>
                    </m:r>
                  </m:oMath>
                </a14:m>
                <a:endParaRPr lang="en-US" altLang="zh-CN" sz="2000" dirty="0"/>
              </a:p>
              <a:p>
                <a:r>
                  <a:rPr lang="en-US" altLang="zh-CN" sz="2000" dirty="0"/>
                  <a:t>Path </a:t>
                </a:r>
                <a14:m>
                  <m:oMath xmlns:m="http://schemas.openxmlformats.org/officeDocument/2006/math">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1</m:t>
                        </m:r>
                      </m:sub>
                    </m:sSub>
                  </m:oMath>
                </a14:m>
                <a:r>
                  <a:rPr lang="en-US" altLang="zh-CN" sz="2000" dirty="0"/>
                  <a:t> traverses </a:t>
                </a:r>
                <a14:m>
                  <m:oMath xmlns:m="http://schemas.openxmlformats.org/officeDocument/2006/math">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i="1">
                                <a:latin typeface="Cambria Math" panose="02040503050406030204" pitchFamily="18" charset="0"/>
                              </a:rPr>
                              <m:t>1</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i="1">
                                <a:latin typeface="Cambria Math" panose="02040503050406030204" pitchFamily="18" charset="0"/>
                              </a:rPr>
                              <m:t>1</m:t>
                            </m:r>
                          </m:sub>
                        </m:sSub>
                      </m:e>
                    </m:d>
                    <m:r>
                      <a:rPr lang="en-HK" altLang="zh-CN" sz="2000" i="1">
                        <a:latin typeface="Cambria Math" panose="02040503050406030204" pitchFamily="18" charset="0"/>
                      </a:rPr>
                      <m:t>,</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i="1">
                                <a:latin typeface="Cambria Math" panose="02040503050406030204" pitchFamily="18" charset="0"/>
                              </a:rPr>
                              <m:t>2</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i="1">
                                <a:latin typeface="Cambria Math" panose="02040503050406030204" pitchFamily="18" charset="0"/>
                              </a:rPr>
                              <m:t>2</m:t>
                            </m:r>
                          </m:sub>
                        </m:sSub>
                      </m:e>
                    </m:d>
                  </m:oMath>
                </a14:m>
                <a:r>
                  <a:rPr lang="en-US" altLang="zh-CN" sz="2000" dirty="0"/>
                  <a:t> and </a:t>
                </a:r>
                <a14:m>
                  <m:oMath xmlns:m="http://schemas.openxmlformats.org/officeDocument/2006/math">
                    <m:sSub>
                      <m:sSubPr>
                        <m:ctrlPr>
                          <a:rPr lang="en-HK" altLang="zh-CN" sz="2000" b="0" i="1" dirty="0" smtClean="0">
                            <a:latin typeface="Cambria Math" panose="02040503050406030204" pitchFamily="18" charset="0"/>
                          </a:rPr>
                        </m:ctrlPr>
                      </m:sSubPr>
                      <m:e>
                        <m:r>
                          <a:rPr lang="en-HK" altLang="zh-CN" sz="2000" b="0" i="1" dirty="0" smtClean="0">
                            <a:latin typeface="Cambria Math" panose="02040503050406030204" pitchFamily="18" charset="0"/>
                          </a:rPr>
                          <m:t>𝑝</m:t>
                        </m:r>
                      </m:e>
                      <m:sub>
                        <m:r>
                          <a:rPr lang="en-HK" altLang="zh-CN" sz="2000" b="0" i="1" dirty="0" smtClean="0">
                            <a:latin typeface="Cambria Math" panose="02040503050406030204" pitchFamily="18" charset="0"/>
                          </a:rPr>
                          <m:t>2</m:t>
                        </m:r>
                      </m:sub>
                    </m:sSub>
                  </m:oMath>
                </a14:m>
                <a:r>
                  <a:rPr lang="en-US" altLang="zh-CN" sz="2000" dirty="0"/>
                  <a:t> traverses </a:t>
                </a:r>
                <a14:m>
                  <m:oMath xmlns:m="http://schemas.openxmlformats.org/officeDocument/2006/math">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i="1">
                                <a:latin typeface="Cambria Math" panose="02040503050406030204" pitchFamily="18" charset="0"/>
                              </a:rPr>
                              <m:t>3</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i="1">
                                <a:latin typeface="Cambria Math" panose="02040503050406030204" pitchFamily="18" charset="0"/>
                              </a:rPr>
                              <m:t>3</m:t>
                            </m:r>
                          </m:sub>
                        </m:sSub>
                      </m:e>
                    </m:d>
                    <m:r>
                      <a:rPr lang="en-HK" altLang="zh-CN" sz="2000" i="1">
                        <a:latin typeface="Cambria Math" panose="02040503050406030204" pitchFamily="18" charset="0"/>
                      </a:rPr>
                      <m:t>,</m:t>
                    </m:r>
                    <m:d>
                      <m:dPr>
                        <m:ctrlPr>
                          <a:rPr lang="en-HK" altLang="zh-CN" sz="2000" i="1">
                            <a:latin typeface="Cambria Math" panose="02040503050406030204" pitchFamily="18" charset="0"/>
                          </a:rPr>
                        </m:ctrlPr>
                      </m:dPr>
                      <m:e>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𝑒</m:t>
                            </m:r>
                          </m:e>
                          <m:sub>
                            <m:r>
                              <a:rPr lang="en-HK" altLang="zh-CN" sz="2000" i="1">
                                <a:latin typeface="Cambria Math" panose="02040503050406030204" pitchFamily="18" charset="0"/>
                              </a:rPr>
                              <m:t>4</m:t>
                            </m:r>
                          </m:sub>
                        </m:sSub>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𝜏</m:t>
                            </m:r>
                          </m:e>
                          <m:sub>
                            <m:r>
                              <a:rPr lang="en-HK" altLang="zh-CN" sz="2000" i="1">
                                <a:latin typeface="Cambria Math" panose="02040503050406030204" pitchFamily="18" charset="0"/>
                              </a:rPr>
                              <m:t>4</m:t>
                            </m:r>
                          </m:sub>
                        </m:sSub>
                      </m:e>
                    </m:d>
                  </m:oMath>
                </a14:m>
                <a:endParaRPr lang="en-US" altLang="zh-CN" sz="2000" dirty="0"/>
              </a:p>
            </p:txBody>
          </p:sp>
        </mc:Choice>
        <mc:Fallback xmlns="">
          <p:sp>
            <p:nvSpPr>
              <p:cNvPr id="3" name="内容占位符 2">
                <a:extLst>
                  <a:ext uri="{FF2B5EF4-FFF2-40B4-BE49-F238E27FC236}">
                    <a16:creationId xmlns:a16="http://schemas.microsoft.com/office/drawing/2014/main" id="{E2C398FB-DA02-5282-7E23-22324226FF30}"/>
                  </a:ext>
                </a:extLst>
              </p:cNvPr>
              <p:cNvSpPr>
                <a:spLocks noGrp="1" noRot="1" noChangeAspect="1" noMove="1" noResize="1" noEditPoints="1" noAdjustHandles="1" noChangeArrowheads="1" noChangeShapeType="1" noTextEdit="1"/>
              </p:cNvSpPr>
              <p:nvPr>
                <p:ph idx="1"/>
              </p:nvPr>
            </p:nvSpPr>
            <p:spPr>
              <a:xfrm>
                <a:off x="878279" y="1973629"/>
                <a:ext cx="8286751" cy="4129087"/>
              </a:xfrm>
              <a:blipFill>
                <a:blip r:embed="rId4"/>
                <a:stretch>
                  <a:fillRect t="-886"/>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385202BD-18D5-120F-E0A5-918530E89F2E}"/>
              </a:ext>
            </a:extLst>
          </p:cNvPr>
          <p:cNvSpPr>
            <a:spLocks noGrp="1"/>
          </p:cNvSpPr>
          <p:nvPr>
            <p:ph type="sldNum" sz="quarter" idx="12"/>
          </p:nvPr>
        </p:nvSpPr>
        <p:spPr/>
        <p:txBody>
          <a:bodyPr/>
          <a:lstStyle/>
          <a:p>
            <a:fld id="{3132544A-08A4-4950-9A75-7A8D4E01F8B4}" type="slidenum">
              <a:rPr lang="zh-CN" altLang="en-US" smtClean="0"/>
              <a:t>26</a:t>
            </a:fld>
            <a:endParaRPr lang="zh-CN" altLang="en-US" dirty="0"/>
          </a:p>
        </p:txBody>
      </p:sp>
      <p:graphicFrame>
        <p:nvGraphicFramePr>
          <p:cNvPr id="5" name="表格 4">
            <a:extLst>
              <a:ext uri="{FF2B5EF4-FFF2-40B4-BE49-F238E27FC236}">
                <a16:creationId xmlns:a16="http://schemas.microsoft.com/office/drawing/2014/main" id="{6D56F57A-3FEF-3B49-D720-7689C5A35594}"/>
              </a:ext>
            </a:extLst>
          </p:cNvPr>
          <p:cNvGraphicFramePr>
            <a:graphicFrameLocks noGrp="1"/>
          </p:cNvGraphicFramePr>
          <p:nvPr>
            <p:extLst>
              <p:ext uri="{D42A27DB-BD31-4B8C-83A1-F6EECF244321}">
                <p14:modId xmlns:p14="http://schemas.microsoft.com/office/powerpoint/2010/main" val="2145713520"/>
              </p:ext>
            </p:extLst>
          </p:nvPr>
        </p:nvGraphicFramePr>
        <p:xfrm>
          <a:off x="190119" y="3029733"/>
          <a:ext cx="8763761" cy="3342516"/>
        </p:xfrm>
        <a:graphic>
          <a:graphicData uri="http://schemas.openxmlformats.org/drawingml/2006/table">
            <a:tbl>
              <a:tblPr firstRow="1" bandRow="1">
                <a:tableStyleId>{93296810-A885-4BE3-A3E7-6D5BEEA58F35}</a:tableStyleId>
              </a:tblPr>
              <a:tblGrid>
                <a:gridCol w="1726543">
                  <a:extLst>
                    <a:ext uri="{9D8B030D-6E8A-4147-A177-3AD203B41FA5}">
                      <a16:colId xmlns:a16="http://schemas.microsoft.com/office/drawing/2014/main" val="2705922924"/>
                    </a:ext>
                  </a:extLst>
                </a:gridCol>
                <a:gridCol w="3256594">
                  <a:extLst>
                    <a:ext uri="{9D8B030D-6E8A-4147-A177-3AD203B41FA5}">
                      <a16:colId xmlns:a16="http://schemas.microsoft.com/office/drawing/2014/main" val="2475246801"/>
                    </a:ext>
                  </a:extLst>
                </a:gridCol>
                <a:gridCol w="3780624">
                  <a:extLst>
                    <a:ext uri="{9D8B030D-6E8A-4147-A177-3AD203B41FA5}">
                      <a16:colId xmlns:a16="http://schemas.microsoft.com/office/drawing/2014/main" val="2033891791"/>
                    </a:ext>
                  </a:extLst>
                </a:gridCol>
              </a:tblGrid>
              <a:tr h="557158">
                <a:tc>
                  <a:txBody>
                    <a:bodyPr/>
                    <a:lstStyle/>
                    <a:p>
                      <a:endParaRPr lang="en-HK" dirty="0"/>
                    </a:p>
                  </a:txBody>
                  <a:tcPr/>
                </a:tc>
                <a:tc>
                  <a:txBody>
                    <a:bodyPr/>
                    <a:lstStyle/>
                    <a:p>
                      <a:pPr algn="l">
                        <a:lnSpc>
                          <a:spcPct val="150000"/>
                        </a:lnSpc>
                      </a:pPr>
                      <a:endParaRPr lang="en-HK" sz="1800" b="1" kern="1200" dirty="0">
                        <a:solidFill>
                          <a:schemeClr val="tx1"/>
                        </a:solidFill>
                        <a:latin typeface="+mn-lt"/>
                        <a:ea typeface="+mn-ea"/>
                        <a:cs typeface="+mn-cs"/>
                      </a:endParaRPr>
                    </a:p>
                  </a:txBody>
                  <a:tcPr/>
                </a:tc>
                <a:tc>
                  <a:txBody>
                    <a:bodyPr/>
                    <a:lstStyle/>
                    <a:p>
                      <a:endParaRPr lang="en-HK" dirty="0">
                        <a:solidFill>
                          <a:schemeClr val="tx1"/>
                        </a:solidFill>
                      </a:endParaRPr>
                    </a:p>
                  </a:txBody>
                  <a:tcPr/>
                </a:tc>
                <a:extLst>
                  <a:ext uri="{0D108BD9-81ED-4DB2-BD59-A6C34878D82A}">
                    <a16:rowId xmlns:a16="http://schemas.microsoft.com/office/drawing/2014/main" val="1244727929"/>
                  </a:ext>
                </a:extLst>
              </a:tr>
              <a:tr h="753886">
                <a:tc>
                  <a:txBody>
                    <a:bodyPr/>
                    <a:lstStyle/>
                    <a:p>
                      <a:endParaRPr lang="en-HK" dirty="0"/>
                    </a:p>
                  </a:txBody>
                  <a:tcPr/>
                </a:tc>
                <a:tc>
                  <a:txBody>
                    <a:bodyPr/>
                    <a:lstStyle/>
                    <a:p>
                      <a:pPr algn="ctr"/>
                      <a:endParaRPr lang="en-HK" dirty="0"/>
                    </a:p>
                  </a:txBody>
                  <a:tcPr/>
                </a:tc>
                <a:tc>
                  <a:txBody>
                    <a:bodyPr/>
                    <a:lstStyle/>
                    <a:p>
                      <a:endParaRPr lang="en-HK" dirty="0"/>
                    </a:p>
                  </a:txBody>
                  <a:tcPr/>
                </a:tc>
                <a:extLst>
                  <a:ext uri="{0D108BD9-81ED-4DB2-BD59-A6C34878D82A}">
                    <a16:rowId xmlns:a16="http://schemas.microsoft.com/office/drawing/2014/main" val="2983333509"/>
                  </a:ext>
                </a:extLst>
              </a:tr>
              <a:tr h="693683">
                <a:tc>
                  <a:txBody>
                    <a:bodyPr/>
                    <a:lstStyle/>
                    <a:p>
                      <a:endParaRPr lang="en-HK" dirty="0"/>
                    </a:p>
                  </a:txBody>
                  <a:tcPr/>
                </a:tc>
                <a:tc>
                  <a:txBody>
                    <a:bodyPr/>
                    <a:lstStyle/>
                    <a:p>
                      <a:pPr algn="ct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extLst>
                  <a:ext uri="{0D108BD9-81ED-4DB2-BD59-A6C34878D82A}">
                    <a16:rowId xmlns:a16="http://schemas.microsoft.com/office/drawing/2014/main" val="2726249654"/>
                  </a:ext>
                </a:extLst>
              </a:tr>
              <a:tr h="370840">
                <a:tc>
                  <a:txBody>
                    <a:bodyPr/>
                    <a:lstStyle/>
                    <a:p>
                      <a:pPr algn="l"/>
                      <a:endParaRPr lang="en-HK" dirty="0"/>
                    </a:p>
                  </a:txBody>
                  <a:tcPr/>
                </a:tc>
                <a:tc>
                  <a:txBody>
                    <a:bodyPr/>
                    <a:lstStyle/>
                    <a:p>
                      <a:pPr algn="ctr"/>
                      <a:endParaRPr lang="en-HK" dirty="0"/>
                    </a:p>
                  </a:txBody>
                  <a:tcPr/>
                </a:tc>
                <a:tc>
                  <a:txBody>
                    <a:bodyPr/>
                    <a:lstStyle/>
                    <a:p>
                      <a:endParaRPr lang="en-HK" dirty="0"/>
                    </a:p>
                  </a:txBody>
                  <a:tcPr/>
                </a:tc>
                <a:extLst>
                  <a:ext uri="{0D108BD9-81ED-4DB2-BD59-A6C34878D82A}">
                    <a16:rowId xmlns:a16="http://schemas.microsoft.com/office/drawing/2014/main" val="520530791"/>
                  </a:ext>
                </a:extLst>
              </a:tr>
              <a:tr h="596109">
                <a:tc>
                  <a:txBody>
                    <a:bodyPr/>
                    <a:lstStyle/>
                    <a:p>
                      <a:pPr algn="l"/>
                      <a:endParaRPr lang="en-HK" dirty="0"/>
                    </a:p>
                  </a:txBody>
                  <a:tcPr/>
                </a:tc>
                <a:tc>
                  <a:txBody>
                    <a:bodyPr/>
                    <a:lstStyle/>
                    <a:p>
                      <a:pPr algn="ctr"/>
                      <a:endParaRPr lang="en-HK" dirty="0"/>
                    </a:p>
                  </a:txBody>
                  <a:tcPr/>
                </a:tc>
                <a:tc>
                  <a:txBody>
                    <a:bodyPr/>
                    <a:lstStyle/>
                    <a:p>
                      <a:pPr algn="ctr"/>
                      <a:endParaRPr lang="en-HK" dirty="0"/>
                    </a:p>
                  </a:txBody>
                  <a:tcPr/>
                </a:tc>
                <a:extLst>
                  <a:ext uri="{0D108BD9-81ED-4DB2-BD59-A6C34878D82A}">
                    <a16:rowId xmlns:a16="http://schemas.microsoft.com/office/drawing/2014/main" val="4037181039"/>
                  </a:ext>
                </a:extLst>
              </a:tr>
              <a:tr h="370840">
                <a:tc>
                  <a:txBody>
                    <a:bodyPr/>
                    <a:lstStyle/>
                    <a:p>
                      <a:pPr algn="l"/>
                      <a:endParaRPr lang="en-HK" dirty="0"/>
                    </a:p>
                  </a:txBody>
                  <a:tcPr/>
                </a:tc>
                <a:tc>
                  <a:txBody>
                    <a:bodyPr/>
                    <a:lstStyle/>
                    <a:p>
                      <a:pPr algn="ctr"/>
                      <a:endParaRPr lang="en-HK" dirty="0"/>
                    </a:p>
                  </a:txBody>
                  <a:tcPr/>
                </a:tc>
                <a:tc>
                  <a:txBody>
                    <a:bodyPr/>
                    <a:lstStyle/>
                    <a:p>
                      <a:pPr algn="ctr"/>
                      <a:endParaRPr lang="en-HK" dirty="0"/>
                    </a:p>
                  </a:txBody>
                  <a:tcPr/>
                </a:tc>
                <a:extLst>
                  <a:ext uri="{0D108BD9-81ED-4DB2-BD59-A6C34878D82A}">
                    <a16:rowId xmlns:a16="http://schemas.microsoft.com/office/drawing/2014/main" val="3875051340"/>
                  </a:ext>
                </a:extLst>
              </a:tr>
            </a:tbl>
          </a:graphicData>
        </a:graphic>
      </p:graphicFrame>
      <mc:AlternateContent xmlns:mc="http://schemas.openxmlformats.org/markup-compatibility/2006" xmlns:a14="http://schemas.microsoft.com/office/drawing/2010/main">
        <mc:Choice Requires="a14">
          <p:sp>
            <p:nvSpPr>
              <p:cNvPr id="8" name="AutoShape 5">
                <a:extLst>
                  <a:ext uri="{FF2B5EF4-FFF2-40B4-BE49-F238E27FC236}">
                    <a16:creationId xmlns:a16="http://schemas.microsoft.com/office/drawing/2014/main" id="{7588EE54-7E6C-38C6-174E-FA15F6E7EDB8}"/>
                  </a:ext>
                </a:extLst>
              </p:cNvPr>
              <p:cNvSpPr>
                <a:spLocks noChangeArrowheads="1"/>
              </p:cNvSpPr>
              <p:nvPr/>
            </p:nvSpPr>
            <p:spPr bwMode="auto">
              <a:xfrm>
                <a:off x="514536" y="4701654"/>
                <a:ext cx="2488661" cy="386198"/>
              </a:xfrm>
              <a:prstGeom prst="wedgeRoundRectCallout">
                <a:avLst>
                  <a:gd name="adj1" fmla="val 31318"/>
                  <a:gd name="adj2" fmla="val 34553"/>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buNone/>
                </a:pPr>
                <a14:m>
                  <m:oMathPara xmlns:m="http://schemas.openxmlformats.org/officeDocument/2006/math">
                    <m:oMathParaPr>
                      <m:jc m:val="centerGroup"/>
                    </m:oMathParaPr>
                    <m:oMath xmlns:m="http://schemas.openxmlformats.org/officeDocument/2006/math">
                      <m:r>
                        <a:rPr lang="en-HK" altLang="zh-CN" sz="1600" b="0" i="1" smtClean="0">
                          <a:latin typeface="Cambria Math" panose="02040503050406030204" pitchFamily="18" charset="0"/>
                        </a:rPr>
                        <m:t>𝑚𝑒𝑡𝑟𝑖𝑐</m:t>
                      </m:r>
                      <m:d>
                        <m:dPr>
                          <m:ctrlPr>
                            <a:rPr lang="en-HK" altLang="zh-CN" sz="1600" b="0" i="1" smtClean="0">
                              <a:latin typeface="Cambria Math" panose="02040503050406030204" pitchFamily="18" charset="0"/>
                            </a:rPr>
                          </m:ctrlPr>
                        </m:dPr>
                        <m:e>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𝑝</m:t>
                              </m:r>
                            </m:e>
                            <m:sub>
                              <m:r>
                                <a:rPr lang="en-HK" altLang="zh-CN" sz="1600" b="0" i="1" smtClean="0">
                                  <a:latin typeface="Cambria Math" panose="02040503050406030204" pitchFamily="18" charset="0"/>
                                </a:rPr>
                                <m:t>1</m:t>
                              </m:r>
                            </m:sub>
                          </m:sSub>
                        </m:e>
                      </m:d>
                      <m:r>
                        <a:rPr lang="en-HK" altLang="zh-CN" sz="1600" b="0" i="1" smtClean="0">
                          <a:latin typeface="Cambria Math" panose="02040503050406030204" pitchFamily="18" charset="0"/>
                        </a:rPr>
                        <m:t>=</m:t>
                      </m:r>
                      <m:r>
                        <a:rPr lang="en-HK" altLang="zh-CN" sz="1600" b="0" i="1" smtClean="0">
                          <a:latin typeface="Cambria Math" panose="02040503050406030204" pitchFamily="18" charset="0"/>
                        </a:rPr>
                        <m:t>𝑚𝑒𝑡𝑟𝑖𝑐</m:t>
                      </m:r>
                      <m:r>
                        <a:rPr lang="en-HK" altLang="zh-CN" sz="1600" b="0" i="1" smtClean="0">
                          <a:latin typeface="Cambria Math" panose="02040503050406030204" pitchFamily="18" charset="0"/>
                        </a:rPr>
                        <m:t>(</m:t>
                      </m:r>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𝑝</m:t>
                          </m:r>
                        </m:e>
                        <m:sub>
                          <m:r>
                            <a:rPr lang="en-HK" altLang="zh-CN" sz="1600" b="0" i="1" smtClean="0">
                              <a:latin typeface="Cambria Math" panose="02040503050406030204" pitchFamily="18" charset="0"/>
                            </a:rPr>
                            <m:t>2</m:t>
                          </m:r>
                        </m:sub>
                      </m:sSub>
                      <m:r>
                        <a:rPr lang="en-HK" altLang="zh-CN" sz="1600" b="0" i="1" smtClean="0">
                          <a:latin typeface="Cambria Math" panose="02040503050406030204" pitchFamily="18" charset="0"/>
                        </a:rPr>
                        <m:t>)</m:t>
                      </m:r>
                    </m:oMath>
                  </m:oMathPara>
                </a14:m>
                <a:endParaRPr lang="en-HK" altLang="zh-CN" sz="1600" dirty="0"/>
              </a:p>
              <a:p>
                <a:pPr>
                  <a:buNone/>
                </a:pPr>
                <a:endParaRPr lang="en-HK" sz="1200" dirty="0"/>
              </a:p>
            </p:txBody>
          </p:sp>
        </mc:Choice>
        <mc:Fallback xmlns="">
          <p:sp>
            <p:nvSpPr>
              <p:cNvPr id="8" name="AutoShape 5">
                <a:extLst>
                  <a:ext uri="{FF2B5EF4-FFF2-40B4-BE49-F238E27FC236}">
                    <a16:creationId xmlns:a16="http://schemas.microsoft.com/office/drawing/2014/main" id="{7588EE54-7E6C-38C6-174E-FA15F6E7EDB8}"/>
                  </a:ext>
                </a:extLst>
              </p:cNvPr>
              <p:cNvSpPr>
                <a:spLocks noRot="1" noChangeAspect="1" noMove="1" noResize="1" noEditPoints="1" noAdjustHandles="1" noChangeArrowheads="1" noChangeShapeType="1" noTextEdit="1"/>
              </p:cNvSpPr>
              <p:nvPr/>
            </p:nvSpPr>
            <p:spPr bwMode="auto">
              <a:xfrm>
                <a:off x="514536" y="4701654"/>
                <a:ext cx="2488661" cy="386198"/>
              </a:xfrm>
              <a:prstGeom prst="wedgeRoundRectCallout">
                <a:avLst>
                  <a:gd name="adj1" fmla="val 31318"/>
                  <a:gd name="adj2" fmla="val 34553"/>
                  <a:gd name="adj3" fmla="val 16667"/>
                </a:avLst>
              </a:prstGeom>
              <a:blipFill>
                <a:blip r:embed="rId5"/>
                <a:stretch>
                  <a:fillRect b="-1515"/>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9" name="AutoShape 5">
                <a:extLst>
                  <a:ext uri="{FF2B5EF4-FFF2-40B4-BE49-F238E27FC236}">
                    <a16:creationId xmlns:a16="http://schemas.microsoft.com/office/drawing/2014/main" id="{0670734F-9AE8-BF06-3CA0-598285BB1182}"/>
                  </a:ext>
                </a:extLst>
              </p:cNvPr>
              <p:cNvSpPr>
                <a:spLocks noChangeArrowheads="1"/>
              </p:cNvSpPr>
              <p:nvPr/>
            </p:nvSpPr>
            <p:spPr bwMode="auto">
              <a:xfrm>
                <a:off x="3126560" y="4698162"/>
                <a:ext cx="2488661" cy="386198"/>
              </a:xfrm>
              <a:prstGeom prst="wedgeRoundRectCallout">
                <a:avLst>
                  <a:gd name="adj1" fmla="val 101424"/>
                  <a:gd name="adj2" fmla="val 86261"/>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buNone/>
                </a:pPr>
                <a14:m>
                  <m:oMathPara xmlns:m="http://schemas.openxmlformats.org/officeDocument/2006/math">
                    <m:oMathParaPr>
                      <m:jc m:val="centerGroup"/>
                    </m:oMathParaPr>
                    <m:oMath xmlns:m="http://schemas.openxmlformats.org/officeDocument/2006/math">
                      <m:r>
                        <a:rPr lang="en-HK" altLang="zh-CN" sz="1600" b="0" i="1" smtClean="0">
                          <a:latin typeface="Cambria Math" panose="02040503050406030204" pitchFamily="18" charset="0"/>
                        </a:rPr>
                        <m:t>𝑚𝑒𝑡𝑟𝑖𝑐</m:t>
                      </m:r>
                      <m:d>
                        <m:dPr>
                          <m:ctrlPr>
                            <a:rPr lang="en-HK" altLang="zh-CN" sz="1600" b="0" i="1" smtClean="0">
                              <a:latin typeface="Cambria Math" panose="02040503050406030204" pitchFamily="18" charset="0"/>
                            </a:rPr>
                          </m:ctrlPr>
                        </m:dPr>
                        <m:e>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𝑝</m:t>
                              </m:r>
                            </m:e>
                            <m:sub>
                              <m:r>
                                <a:rPr lang="en-HK" altLang="zh-CN" sz="1600" b="0" i="1" smtClean="0">
                                  <a:latin typeface="Cambria Math" panose="02040503050406030204" pitchFamily="18" charset="0"/>
                                </a:rPr>
                                <m:t>1</m:t>
                              </m:r>
                            </m:sub>
                          </m:sSub>
                        </m:e>
                      </m:d>
                      <m:r>
                        <a:rPr lang="en-HK" altLang="zh-CN" sz="1600" b="0" i="1" smtClean="0">
                          <a:latin typeface="Cambria Math" panose="02040503050406030204" pitchFamily="18" charset="0"/>
                        </a:rPr>
                        <m:t>&lt;</m:t>
                      </m:r>
                      <m:r>
                        <a:rPr lang="en-HK" altLang="zh-CN" sz="1600" b="0" i="1" smtClean="0">
                          <a:latin typeface="Cambria Math" panose="02040503050406030204" pitchFamily="18" charset="0"/>
                        </a:rPr>
                        <m:t>𝑚𝑒𝑡𝑟𝑖𝑐</m:t>
                      </m:r>
                      <m:r>
                        <a:rPr lang="en-HK" altLang="zh-CN" sz="1600" b="0" i="1" smtClean="0">
                          <a:latin typeface="Cambria Math" panose="02040503050406030204" pitchFamily="18" charset="0"/>
                        </a:rPr>
                        <m:t>(</m:t>
                      </m:r>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𝑝</m:t>
                          </m:r>
                        </m:e>
                        <m:sub>
                          <m:r>
                            <a:rPr lang="en-HK" altLang="zh-CN" sz="1600" b="0" i="1" smtClean="0">
                              <a:latin typeface="Cambria Math" panose="02040503050406030204" pitchFamily="18" charset="0"/>
                            </a:rPr>
                            <m:t>2</m:t>
                          </m:r>
                        </m:sub>
                      </m:sSub>
                      <m:r>
                        <a:rPr lang="en-HK" altLang="zh-CN" sz="1600" b="0" i="1" smtClean="0">
                          <a:latin typeface="Cambria Math" panose="02040503050406030204" pitchFamily="18" charset="0"/>
                        </a:rPr>
                        <m:t>)</m:t>
                      </m:r>
                    </m:oMath>
                  </m:oMathPara>
                </a14:m>
                <a:endParaRPr lang="en-HK" altLang="zh-CN" sz="1600" dirty="0"/>
              </a:p>
              <a:p>
                <a:pPr>
                  <a:buNone/>
                </a:pPr>
                <a:endParaRPr lang="en-HK" sz="1200" dirty="0"/>
              </a:p>
            </p:txBody>
          </p:sp>
        </mc:Choice>
        <mc:Fallback xmlns="">
          <p:sp>
            <p:nvSpPr>
              <p:cNvPr id="9" name="AutoShape 5">
                <a:extLst>
                  <a:ext uri="{FF2B5EF4-FFF2-40B4-BE49-F238E27FC236}">
                    <a16:creationId xmlns:a16="http://schemas.microsoft.com/office/drawing/2014/main" id="{0670734F-9AE8-BF06-3CA0-598285BB1182}"/>
                  </a:ext>
                </a:extLst>
              </p:cNvPr>
              <p:cNvSpPr>
                <a:spLocks noRot="1" noChangeAspect="1" noMove="1" noResize="1" noEditPoints="1" noAdjustHandles="1" noChangeArrowheads="1" noChangeShapeType="1" noTextEdit="1"/>
              </p:cNvSpPr>
              <p:nvPr/>
            </p:nvSpPr>
            <p:spPr bwMode="auto">
              <a:xfrm>
                <a:off x="3126560" y="4698162"/>
                <a:ext cx="2488661" cy="386198"/>
              </a:xfrm>
              <a:prstGeom prst="wedgeRoundRectCallout">
                <a:avLst>
                  <a:gd name="adj1" fmla="val 101424"/>
                  <a:gd name="adj2" fmla="val 86261"/>
                  <a:gd name="adj3" fmla="val 16667"/>
                </a:avLst>
              </a:prstGeom>
              <a:blipFill>
                <a:blip r:embed="rId6"/>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8E81B29-2EF9-7982-6624-518319E69F3F}"/>
                  </a:ext>
                </a:extLst>
              </p:cNvPr>
              <p:cNvSpPr txBox="1"/>
              <p:nvPr/>
            </p:nvSpPr>
            <p:spPr>
              <a:xfrm>
                <a:off x="5261791" y="3011203"/>
                <a:ext cx="3663311" cy="573875"/>
              </a:xfrm>
              <a:prstGeom prst="rect">
                <a:avLst/>
              </a:prstGeom>
              <a:noFill/>
            </p:spPr>
            <p:txBody>
              <a:bodyPr wrap="none" rtlCol="0">
                <a:spAutoFit/>
              </a:bodyPr>
              <a:lstStyle/>
              <a:p>
                <a:r>
                  <a:rPr lang="en-HK" b="1" dirty="0">
                    <a:solidFill>
                      <a:schemeClr val="tx1"/>
                    </a:solidFill>
                  </a:rPr>
                  <a:t>Our SOR</a:t>
                </a:r>
                <a:r>
                  <a:rPr lang="en-HK" dirty="0">
                    <a:solidFill>
                      <a:schemeClr val="tx1"/>
                    </a:solidFill>
                  </a:rPr>
                  <a:t>: </a:t>
                </a:r>
                <a14:m>
                  <m:oMath xmlns:m="http://schemas.openxmlformats.org/officeDocument/2006/math">
                    <m:r>
                      <a:rPr lang="en-US" altLang="zh-CN" sz="1800" i="1" smtClean="0">
                        <a:solidFill>
                          <a:schemeClr val="tx1"/>
                        </a:solidFill>
                        <a:latin typeface="Cambria Math" panose="02040503050406030204" pitchFamily="18" charset="0"/>
                      </a:rPr>
                      <m:t>𝑥</m:t>
                    </m:r>
                    <m:d>
                      <m:dPr>
                        <m:ctrlPr>
                          <a:rPr lang="en-US" altLang="zh-CN" sz="1800" i="1">
                            <a:solidFill>
                              <a:schemeClr val="tx1"/>
                            </a:solidFill>
                            <a:latin typeface="Cambria Math" panose="02040503050406030204" pitchFamily="18" charset="0"/>
                          </a:rPr>
                        </m:ctrlPr>
                      </m:dPr>
                      <m:e>
                        <m:r>
                          <a:rPr lang="en-US" altLang="zh-CN" sz="1800" i="1">
                            <a:solidFill>
                              <a:schemeClr val="tx1"/>
                            </a:solidFill>
                            <a:latin typeface="Cambria Math" panose="02040503050406030204" pitchFamily="18" charset="0"/>
                          </a:rPr>
                          <m:t>𝑒</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𝜏</m:t>
                        </m:r>
                      </m:e>
                    </m:d>
                    <m:r>
                      <a:rPr lang="en-US" altLang="zh-CN" sz="1800"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r>
                          <a:rPr lang="en-US" altLang="zh-CN" sz="1800" i="1">
                            <a:solidFill>
                              <a:schemeClr val="tx1"/>
                            </a:solidFill>
                            <a:latin typeface="Cambria Math" panose="02040503050406030204" pitchFamily="18" charset="0"/>
                          </a:rPr>
                          <m:t>1</m:t>
                        </m:r>
                      </m:num>
                      <m:den>
                        <m:r>
                          <a:rPr lang="en-US" altLang="zh-CN" sz="1800" i="1">
                            <a:solidFill>
                              <a:schemeClr val="tx1"/>
                            </a:solidFill>
                            <a:latin typeface="Cambria Math" panose="02040503050406030204" pitchFamily="18" charset="0"/>
                          </a:rPr>
                          <m:t>𝑐</m:t>
                        </m:r>
                      </m:den>
                    </m:f>
                    <m:sSup>
                      <m:sSupPr>
                        <m:ctrlPr>
                          <a:rPr lang="en-US" altLang="zh-CN" sz="1800" i="1">
                            <a:solidFill>
                              <a:schemeClr val="tx1"/>
                            </a:solidFill>
                            <a:latin typeface="Cambria Math" panose="02040503050406030204" pitchFamily="18" charset="0"/>
                          </a:rPr>
                        </m:ctrlPr>
                      </m:sSupPr>
                      <m:e>
                        <m:d>
                          <m:dPr>
                            <m:ctrlPr>
                              <a:rPr lang="en-US" altLang="zh-CN" sz="1800" i="1">
                                <a:solidFill>
                                  <a:schemeClr val="tx1"/>
                                </a:solidFill>
                                <a:latin typeface="Cambria Math" panose="02040503050406030204" pitchFamily="18" charset="0"/>
                              </a:rPr>
                            </m:ctrlPr>
                          </m:dPr>
                          <m:e>
                            <m:r>
                              <a:rPr lang="en-US" altLang="zh-CN" sz="1800" i="1">
                                <a:solidFill>
                                  <a:schemeClr val="tx1"/>
                                </a:solidFill>
                                <a:latin typeface="Cambria Math" panose="02040503050406030204" pitchFamily="18" charset="0"/>
                              </a:rPr>
                              <m:t>1+</m:t>
                            </m:r>
                            <m:f>
                              <m:fPr>
                                <m:ctrlPr>
                                  <a:rPr lang="en-US" altLang="zh-CN" sz="1800" i="1">
                                    <a:solidFill>
                                      <a:schemeClr val="tx1"/>
                                    </a:solidFill>
                                    <a:latin typeface="Cambria Math" panose="02040503050406030204" pitchFamily="18" charset="0"/>
                                  </a:rPr>
                                </m:ctrlPr>
                              </m:fPr>
                              <m:num>
                                <m:r>
                                  <a:rPr lang="en-US" altLang="zh-CN" sz="1800" i="1">
                                    <a:solidFill>
                                      <a:schemeClr val="tx1"/>
                                    </a:solidFill>
                                    <a:latin typeface="Cambria Math" panose="02040503050406030204" pitchFamily="18" charset="0"/>
                                  </a:rPr>
                                  <m:t>1</m:t>
                                </m:r>
                              </m:num>
                              <m:den>
                                <m:r>
                                  <a:rPr lang="en-US" altLang="zh-CN" sz="1800" i="1">
                                    <a:solidFill>
                                      <a:schemeClr val="tx1"/>
                                    </a:solidFill>
                                    <a:latin typeface="Cambria Math" panose="02040503050406030204" pitchFamily="18" charset="0"/>
                                  </a:rPr>
                                  <m:t>2</m:t>
                                </m:r>
                                <m:r>
                                  <a:rPr lang="en-US" altLang="zh-CN" sz="1800" i="1">
                                    <a:solidFill>
                                      <a:schemeClr val="tx1"/>
                                    </a:solidFill>
                                    <a:latin typeface="Cambria Math" panose="02040503050406030204" pitchFamily="18" charset="0"/>
                                  </a:rPr>
                                  <m:t>𝜆</m:t>
                                </m:r>
                              </m:den>
                            </m:f>
                          </m:e>
                        </m:d>
                      </m:e>
                      <m:sup>
                        <m:r>
                          <a:rPr lang="en-US" altLang="zh-CN" sz="1800" i="1">
                            <a:solidFill>
                              <a:schemeClr val="tx1"/>
                            </a:solidFill>
                            <a:latin typeface="Cambria Math" panose="02040503050406030204" pitchFamily="18" charset="0"/>
                          </a:rPr>
                          <m:t>𝑙</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𝑒</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𝜏</m:t>
                        </m:r>
                        <m:r>
                          <a:rPr lang="en-US" altLang="zh-CN" sz="1800" i="1">
                            <a:solidFill>
                              <a:schemeClr val="tx1"/>
                            </a:solidFill>
                            <a:latin typeface="Cambria Math" panose="02040503050406030204" pitchFamily="18" charset="0"/>
                          </a:rPr>
                          <m:t>)</m:t>
                        </m:r>
                      </m:sup>
                    </m:sSup>
                  </m:oMath>
                </a14:m>
                <a:endParaRPr lang="en-HK" dirty="0"/>
              </a:p>
            </p:txBody>
          </p:sp>
        </mc:Choice>
        <mc:Fallback xmlns="">
          <p:sp>
            <p:nvSpPr>
              <p:cNvPr id="12" name="文本框 11">
                <a:extLst>
                  <a:ext uri="{FF2B5EF4-FFF2-40B4-BE49-F238E27FC236}">
                    <a16:creationId xmlns:a16="http://schemas.microsoft.com/office/drawing/2014/main" id="{D8E81B29-2EF9-7982-6624-518319E69F3F}"/>
                  </a:ext>
                </a:extLst>
              </p:cNvPr>
              <p:cNvSpPr txBox="1">
                <a:spLocks noRot="1" noChangeAspect="1" noMove="1" noResize="1" noEditPoints="1" noAdjustHandles="1" noChangeArrowheads="1" noChangeShapeType="1" noTextEdit="1"/>
              </p:cNvSpPr>
              <p:nvPr/>
            </p:nvSpPr>
            <p:spPr>
              <a:xfrm>
                <a:off x="5261791" y="3011203"/>
                <a:ext cx="3663311" cy="573875"/>
              </a:xfrm>
              <a:prstGeom prst="rect">
                <a:avLst/>
              </a:prstGeom>
              <a:blipFill>
                <a:blip r:embed="rId7"/>
                <a:stretch>
                  <a:fillRect l="-1331" b="-319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95F091C-DAF3-4CCC-713D-89CF5D5E0E74}"/>
                  </a:ext>
                </a:extLst>
              </p:cNvPr>
              <p:cNvSpPr txBox="1"/>
              <p:nvPr/>
            </p:nvSpPr>
            <p:spPr>
              <a:xfrm>
                <a:off x="2003564" y="3062792"/>
                <a:ext cx="3076355" cy="454548"/>
              </a:xfrm>
              <a:prstGeom prst="rect">
                <a:avLst/>
              </a:prstGeom>
              <a:noFill/>
            </p:spPr>
            <p:txBody>
              <a:bodyPr wrap="none" rtlCol="0">
                <a:spAutoFit/>
              </a:bodyPr>
              <a:lstStyle/>
              <a:p>
                <a:pPr>
                  <a:lnSpc>
                    <a:spcPct val="150000"/>
                  </a:lnSpc>
                </a:pPr>
                <a:r>
                  <a:rPr lang="en-HK" b="1" dirty="0"/>
                  <a:t>Naïve idea: </a:t>
                </a:r>
                <a14:m>
                  <m:oMath xmlns:m="http://schemas.openxmlformats.org/officeDocument/2006/math">
                    <m:r>
                      <a:rPr lang="en-HK" altLang="zh-CN" b="1">
                        <a:latin typeface="Cambria Math" panose="02040503050406030204" pitchFamily="18" charset="0"/>
                      </a:rPr>
                      <m:t>𝑥</m:t>
                    </m:r>
                    <m:d>
                      <m:dPr>
                        <m:ctrlPr>
                          <a:rPr lang="en-HK" altLang="zh-CN" b="1" i="1">
                            <a:latin typeface="Cambria Math" panose="02040503050406030204" pitchFamily="18" charset="0"/>
                          </a:rPr>
                        </m:ctrlPr>
                      </m:dPr>
                      <m:e>
                        <m:r>
                          <a:rPr lang="en-HK" altLang="zh-CN" b="1">
                            <a:latin typeface="Cambria Math" panose="02040503050406030204" pitchFamily="18" charset="0"/>
                          </a:rPr>
                          <m:t>𝑒</m:t>
                        </m:r>
                        <m:r>
                          <a:rPr lang="en-HK" altLang="zh-CN" b="1">
                            <a:latin typeface="Cambria Math" panose="02040503050406030204" pitchFamily="18" charset="0"/>
                          </a:rPr>
                          <m:t>,</m:t>
                        </m:r>
                        <m:r>
                          <a:rPr lang="en-HK" altLang="zh-CN" b="1">
                            <a:latin typeface="Cambria Math" panose="02040503050406030204" pitchFamily="18" charset="0"/>
                          </a:rPr>
                          <m:t>𝜏</m:t>
                        </m:r>
                      </m:e>
                    </m:d>
                    <m:r>
                      <a:rPr lang="en-HK" altLang="zh-CN" b="1">
                        <a:latin typeface="Cambria Math" panose="02040503050406030204" pitchFamily="18" charset="0"/>
                      </a:rPr>
                      <m:t>=</m:t>
                    </m:r>
                    <m:r>
                      <a:rPr lang="en-HK" altLang="zh-CN" b="1">
                        <a:latin typeface="Cambria Math" panose="02040503050406030204" pitchFamily="18" charset="0"/>
                      </a:rPr>
                      <m:t>𝑙</m:t>
                    </m:r>
                    <m:r>
                      <a:rPr lang="en-HK" altLang="zh-CN" b="1">
                        <a:latin typeface="Cambria Math" panose="02040503050406030204" pitchFamily="18" charset="0"/>
                      </a:rPr>
                      <m:t>(</m:t>
                    </m:r>
                    <m:r>
                      <a:rPr lang="en-HK" altLang="zh-CN" b="1">
                        <a:latin typeface="Cambria Math" panose="02040503050406030204" pitchFamily="18" charset="0"/>
                      </a:rPr>
                      <m:t>𝑒</m:t>
                    </m:r>
                    <m:r>
                      <a:rPr lang="en-HK" altLang="zh-CN" b="1">
                        <a:latin typeface="Cambria Math" panose="02040503050406030204" pitchFamily="18" charset="0"/>
                      </a:rPr>
                      <m:t>,</m:t>
                    </m:r>
                    <m:r>
                      <a:rPr lang="en-HK" altLang="zh-CN" b="1">
                        <a:latin typeface="Cambria Math" panose="02040503050406030204" pitchFamily="18" charset="0"/>
                      </a:rPr>
                      <m:t>𝜏</m:t>
                    </m:r>
                    <m:r>
                      <a:rPr lang="en-HK" altLang="zh-CN" b="1">
                        <a:latin typeface="Cambria Math" panose="02040503050406030204" pitchFamily="18" charset="0"/>
                      </a:rPr>
                      <m:t>)</m:t>
                    </m:r>
                  </m:oMath>
                </a14:m>
                <a:endParaRPr lang="en-HK" b="1" dirty="0"/>
              </a:p>
            </p:txBody>
          </p:sp>
        </mc:Choice>
        <mc:Fallback xmlns="">
          <p:sp>
            <p:nvSpPr>
              <p:cNvPr id="13" name="文本框 12">
                <a:extLst>
                  <a:ext uri="{FF2B5EF4-FFF2-40B4-BE49-F238E27FC236}">
                    <a16:creationId xmlns:a16="http://schemas.microsoft.com/office/drawing/2014/main" id="{C95F091C-DAF3-4CCC-713D-89CF5D5E0E74}"/>
                  </a:ext>
                </a:extLst>
              </p:cNvPr>
              <p:cNvSpPr txBox="1">
                <a:spLocks noRot="1" noChangeAspect="1" noMove="1" noResize="1" noEditPoints="1" noAdjustHandles="1" noChangeArrowheads="1" noChangeShapeType="1" noTextEdit="1"/>
              </p:cNvSpPr>
              <p:nvPr/>
            </p:nvSpPr>
            <p:spPr>
              <a:xfrm>
                <a:off x="2003564" y="3062792"/>
                <a:ext cx="3076355" cy="454548"/>
              </a:xfrm>
              <a:prstGeom prst="rect">
                <a:avLst/>
              </a:prstGeom>
              <a:blipFill>
                <a:blip r:embed="rId8"/>
                <a:stretch>
                  <a:fillRect l="-1786" b="-2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01097B8-05EE-0015-5976-1862917E76D2}"/>
                  </a:ext>
                </a:extLst>
              </p:cNvPr>
              <p:cNvSpPr txBox="1"/>
              <p:nvPr/>
            </p:nvSpPr>
            <p:spPr>
              <a:xfrm>
                <a:off x="379285" y="3769426"/>
                <a:ext cx="13795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HK" i="1">
                          <a:latin typeface="Cambria Math" panose="02040503050406030204" pitchFamily="18" charset="0"/>
                        </a:rPr>
                        <m:t>𝑚𝑒𝑡𝑟𝑖𝑐</m:t>
                      </m:r>
                      <m:r>
                        <a:rPr lang="en-HK" i="1">
                          <a:latin typeface="Cambria Math" panose="02040503050406030204" pitchFamily="18" charset="0"/>
                        </a:rPr>
                        <m:t>(</m:t>
                      </m:r>
                      <m:sSub>
                        <m:sSubPr>
                          <m:ctrlPr>
                            <a:rPr lang="en-HK" i="1">
                              <a:latin typeface="Cambria Math" panose="02040503050406030204" pitchFamily="18" charset="0"/>
                            </a:rPr>
                          </m:ctrlPr>
                        </m:sSubPr>
                        <m:e>
                          <m:r>
                            <a:rPr lang="en-HK" i="1">
                              <a:latin typeface="Cambria Math" panose="02040503050406030204" pitchFamily="18" charset="0"/>
                            </a:rPr>
                            <m:t>𝑝</m:t>
                          </m:r>
                        </m:e>
                        <m:sub>
                          <m:r>
                            <a:rPr lang="en-HK" i="1">
                              <a:latin typeface="Cambria Math" panose="02040503050406030204" pitchFamily="18" charset="0"/>
                            </a:rPr>
                            <m:t>1</m:t>
                          </m:r>
                        </m:sub>
                      </m:sSub>
                      <m:r>
                        <a:rPr lang="en-HK" i="1">
                          <a:latin typeface="Cambria Math" panose="02040503050406030204" pitchFamily="18" charset="0"/>
                        </a:rPr>
                        <m:t>)</m:t>
                      </m:r>
                    </m:oMath>
                  </m:oMathPara>
                </a14:m>
                <a:endParaRPr lang="en-HK" dirty="0"/>
              </a:p>
            </p:txBody>
          </p:sp>
        </mc:Choice>
        <mc:Fallback xmlns="">
          <p:sp>
            <p:nvSpPr>
              <p:cNvPr id="16" name="文本框 15">
                <a:extLst>
                  <a:ext uri="{FF2B5EF4-FFF2-40B4-BE49-F238E27FC236}">
                    <a16:creationId xmlns:a16="http://schemas.microsoft.com/office/drawing/2014/main" id="{401097B8-05EE-0015-5976-1862917E76D2}"/>
                  </a:ext>
                </a:extLst>
              </p:cNvPr>
              <p:cNvSpPr txBox="1">
                <a:spLocks noRot="1" noChangeAspect="1" noMove="1" noResize="1" noEditPoints="1" noAdjustHandles="1" noChangeArrowheads="1" noChangeShapeType="1" noTextEdit="1"/>
              </p:cNvSpPr>
              <p:nvPr/>
            </p:nvSpPr>
            <p:spPr>
              <a:xfrm>
                <a:off x="379285" y="3769426"/>
                <a:ext cx="1379581" cy="369332"/>
              </a:xfrm>
              <a:prstGeom prst="rect">
                <a:avLst/>
              </a:prstGeom>
              <a:blipFill>
                <a:blip r:embed="rId9"/>
                <a:stretch>
                  <a:fillRect b="-1639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054A2CA-8FB9-B098-B33D-A071395FC270}"/>
                  </a:ext>
                </a:extLst>
              </p:cNvPr>
              <p:cNvSpPr txBox="1"/>
              <p:nvPr/>
            </p:nvSpPr>
            <p:spPr>
              <a:xfrm>
                <a:off x="379285" y="4342099"/>
                <a:ext cx="13795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HK" i="1" smtClean="0">
                          <a:latin typeface="Cambria Math" panose="02040503050406030204" pitchFamily="18" charset="0"/>
                        </a:rPr>
                        <m:t>𝑚𝑒𝑡𝑟𝑖𝑐</m:t>
                      </m:r>
                      <m:r>
                        <a:rPr lang="en-HK" i="1" smtClean="0">
                          <a:latin typeface="Cambria Math" panose="02040503050406030204" pitchFamily="18" charset="0"/>
                        </a:rPr>
                        <m:t>(</m:t>
                      </m:r>
                      <m:sSub>
                        <m:sSubPr>
                          <m:ctrlPr>
                            <a:rPr lang="en-HK" i="1">
                              <a:latin typeface="Cambria Math" panose="02040503050406030204" pitchFamily="18" charset="0"/>
                            </a:rPr>
                          </m:ctrlPr>
                        </m:sSubPr>
                        <m:e>
                          <m:r>
                            <a:rPr lang="en-HK" i="1">
                              <a:latin typeface="Cambria Math" panose="02040503050406030204" pitchFamily="18" charset="0"/>
                            </a:rPr>
                            <m:t>𝑝</m:t>
                          </m:r>
                        </m:e>
                        <m:sub>
                          <m:r>
                            <a:rPr lang="en-HK" b="0" i="1" smtClean="0">
                              <a:latin typeface="Cambria Math" panose="02040503050406030204" pitchFamily="18" charset="0"/>
                            </a:rPr>
                            <m:t>2</m:t>
                          </m:r>
                        </m:sub>
                      </m:sSub>
                      <m:r>
                        <a:rPr lang="en-HK" i="1">
                          <a:latin typeface="Cambria Math" panose="02040503050406030204" pitchFamily="18" charset="0"/>
                        </a:rPr>
                        <m:t>)</m:t>
                      </m:r>
                    </m:oMath>
                  </m:oMathPara>
                </a14:m>
                <a:endParaRPr lang="en-HK" dirty="0"/>
              </a:p>
            </p:txBody>
          </p:sp>
        </mc:Choice>
        <mc:Fallback xmlns="">
          <p:sp>
            <p:nvSpPr>
              <p:cNvPr id="17" name="文本框 16">
                <a:extLst>
                  <a:ext uri="{FF2B5EF4-FFF2-40B4-BE49-F238E27FC236}">
                    <a16:creationId xmlns:a16="http://schemas.microsoft.com/office/drawing/2014/main" id="{5054A2CA-8FB9-B098-B33D-A071395FC270}"/>
                  </a:ext>
                </a:extLst>
              </p:cNvPr>
              <p:cNvSpPr txBox="1">
                <a:spLocks noRot="1" noChangeAspect="1" noMove="1" noResize="1" noEditPoints="1" noAdjustHandles="1" noChangeArrowheads="1" noChangeShapeType="1" noTextEdit="1"/>
              </p:cNvSpPr>
              <p:nvPr/>
            </p:nvSpPr>
            <p:spPr>
              <a:xfrm>
                <a:off x="379285" y="4342099"/>
                <a:ext cx="1379581" cy="369332"/>
              </a:xfrm>
              <a:prstGeom prst="rect">
                <a:avLst/>
              </a:prstGeom>
              <a:blipFill>
                <a:blip r:embed="rId10"/>
                <a:stretch>
                  <a:fillRect b="-1639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0C34027-5BF2-69B6-2A46-F4BC87D8EDAD}"/>
                  </a:ext>
                </a:extLst>
              </p:cNvPr>
              <p:cNvSpPr txBox="1"/>
              <p:nvPr/>
            </p:nvSpPr>
            <p:spPr>
              <a:xfrm>
                <a:off x="2158484" y="3763886"/>
                <a:ext cx="276651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HK" altLang="zh-CN" i="1">
                          <a:latin typeface="Cambria Math" panose="02040503050406030204" pitchFamily="18" charset="0"/>
                        </a:rPr>
                        <m:t>𝑙</m:t>
                      </m:r>
                      <m:d>
                        <m:dPr>
                          <m:ctrlPr>
                            <a:rPr lang="en-HK" altLang="zh-CN" i="1">
                              <a:latin typeface="Cambria Math" panose="02040503050406030204" pitchFamily="18" charset="0"/>
                            </a:rPr>
                          </m:ctrlPr>
                        </m:dPr>
                        <m:e>
                          <m:sSub>
                            <m:sSubPr>
                              <m:ctrlPr>
                                <a:rPr lang="en-HK" altLang="zh-CN" i="1">
                                  <a:latin typeface="Cambria Math" panose="02040503050406030204" pitchFamily="18" charset="0"/>
                                </a:rPr>
                              </m:ctrlPr>
                            </m:sSubPr>
                            <m:e>
                              <m:r>
                                <a:rPr lang="en-HK" altLang="zh-CN" i="1">
                                  <a:latin typeface="Cambria Math" panose="02040503050406030204" pitchFamily="18" charset="0"/>
                                </a:rPr>
                                <m:t>𝑒</m:t>
                              </m:r>
                            </m:e>
                            <m:sub>
                              <m:r>
                                <a:rPr lang="en-HK" altLang="zh-CN" i="1">
                                  <a:latin typeface="Cambria Math" panose="02040503050406030204" pitchFamily="18" charset="0"/>
                                </a:rPr>
                                <m:t>1</m:t>
                              </m:r>
                            </m:sub>
                          </m:sSub>
                          <m:r>
                            <a:rPr lang="en-HK" altLang="zh-CN" i="1">
                              <a:latin typeface="Cambria Math" panose="02040503050406030204" pitchFamily="18" charset="0"/>
                            </a:rPr>
                            <m:t>,</m:t>
                          </m:r>
                          <m:sSub>
                            <m:sSubPr>
                              <m:ctrlPr>
                                <a:rPr lang="en-HK" altLang="zh-CN" i="1">
                                  <a:latin typeface="Cambria Math" panose="02040503050406030204" pitchFamily="18" charset="0"/>
                                </a:rPr>
                              </m:ctrlPr>
                            </m:sSubPr>
                            <m:e>
                              <m:r>
                                <a:rPr lang="en-HK" altLang="zh-CN" i="1">
                                  <a:latin typeface="Cambria Math" panose="02040503050406030204" pitchFamily="18" charset="0"/>
                                </a:rPr>
                                <m:t>𝜏</m:t>
                              </m:r>
                            </m:e>
                            <m:sub>
                              <m:r>
                                <a:rPr lang="en-HK" altLang="zh-CN" i="1">
                                  <a:latin typeface="Cambria Math" panose="02040503050406030204" pitchFamily="18" charset="0"/>
                                </a:rPr>
                                <m:t>1</m:t>
                              </m:r>
                            </m:sub>
                          </m:sSub>
                        </m:e>
                      </m:d>
                      <m:r>
                        <a:rPr lang="en-HK" altLang="zh-CN" i="1">
                          <a:latin typeface="Cambria Math" panose="02040503050406030204" pitchFamily="18" charset="0"/>
                        </a:rPr>
                        <m:t>+</m:t>
                      </m:r>
                      <m:r>
                        <a:rPr lang="en-HK" altLang="zh-CN" i="1">
                          <a:latin typeface="Cambria Math" panose="02040503050406030204" pitchFamily="18" charset="0"/>
                        </a:rPr>
                        <m:t>𝑙</m:t>
                      </m:r>
                      <m:d>
                        <m:dPr>
                          <m:ctrlPr>
                            <a:rPr lang="en-HK" altLang="zh-CN" i="1">
                              <a:latin typeface="Cambria Math" panose="02040503050406030204" pitchFamily="18" charset="0"/>
                            </a:rPr>
                          </m:ctrlPr>
                        </m:dPr>
                        <m:e>
                          <m:sSub>
                            <m:sSubPr>
                              <m:ctrlPr>
                                <a:rPr lang="en-HK" altLang="zh-CN" i="1">
                                  <a:latin typeface="Cambria Math" panose="02040503050406030204" pitchFamily="18" charset="0"/>
                                </a:rPr>
                              </m:ctrlPr>
                            </m:sSubPr>
                            <m:e>
                              <m:r>
                                <a:rPr lang="en-HK" altLang="zh-CN" i="1">
                                  <a:latin typeface="Cambria Math" panose="02040503050406030204" pitchFamily="18" charset="0"/>
                                </a:rPr>
                                <m:t>𝑒</m:t>
                              </m:r>
                            </m:e>
                            <m:sub>
                              <m:r>
                                <a:rPr lang="en-HK" altLang="zh-CN" i="1">
                                  <a:latin typeface="Cambria Math" panose="02040503050406030204" pitchFamily="18" charset="0"/>
                                </a:rPr>
                                <m:t>2</m:t>
                              </m:r>
                            </m:sub>
                          </m:sSub>
                          <m:r>
                            <a:rPr lang="en-HK" altLang="zh-CN" i="1">
                              <a:latin typeface="Cambria Math" panose="02040503050406030204" pitchFamily="18" charset="0"/>
                            </a:rPr>
                            <m:t>,</m:t>
                          </m:r>
                          <m:sSub>
                            <m:sSubPr>
                              <m:ctrlPr>
                                <a:rPr lang="en-HK" altLang="zh-CN" i="1">
                                  <a:latin typeface="Cambria Math" panose="02040503050406030204" pitchFamily="18" charset="0"/>
                                </a:rPr>
                              </m:ctrlPr>
                            </m:sSubPr>
                            <m:e>
                              <m:r>
                                <a:rPr lang="en-HK" altLang="zh-CN" i="1">
                                  <a:latin typeface="Cambria Math" panose="02040503050406030204" pitchFamily="18" charset="0"/>
                                </a:rPr>
                                <m:t>𝜏</m:t>
                              </m:r>
                            </m:e>
                            <m:sub>
                              <m:r>
                                <a:rPr lang="en-HK" altLang="zh-CN" i="1">
                                  <a:latin typeface="Cambria Math" panose="02040503050406030204" pitchFamily="18" charset="0"/>
                                </a:rPr>
                                <m:t>2</m:t>
                              </m:r>
                            </m:sub>
                          </m:sSub>
                        </m:e>
                      </m:d>
                      <m:r>
                        <a:rPr lang="en-HK" altLang="zh-CN" i="1">
                          <a:latin typeface="Cambria Math" panose="02040503050406030204" pitchFamily="18" charset="0"/>
                        </a:rPr>
                        <m:t>=8</m:t>
                      </m:r>
                    </m:oMath>
                  </m:oMathPara>
                </a14:m>
                <a:endParaRPr lang="en-HK" dirty="0"/>
              </a:p>
            </p:txBody>
          </p:sp>
        </mc:Choice>
        <mc:Fallback xmlns="">
          <p:sp>
            <p:nvSpPr>
              <p:cNvPr id="18" name="文本框 17">
                <a:extLst>
                  <a:ext uri="{FF2B5EF4-FFF2-40B4-BE49-F238E27FC236}">
                    <a16:creationId xmlns:a16="http://schemas.microsoft.com/office/drawing/2014/main" id="{F0C34027-5BF2-69B6-2A46-F4BC87D8EDAD}"/>
                  </a:ext>
                </a:extLst>
              </p:cNvPr>
              <p:cNvSpPr txBox="1">
                <a:spLocks noRot="1" noChangeAspect="1" noMove="1" noResize="1" noEditPoints="1" noAdjustHandles="1" noChangeArrowheads="1" noChangeShapeType="1" noTextEdit="1"/>
              </p:cNvSpPr>
              <p:nvPr/>
            </p:nvSpPr>
            <p:spPr>
              <a:xfrm>
                <a:off x="2158484" y="3763886"/>
                <a:ext cx="2766513" cy="369332"/>
              </a:xfrm>
              <a:prstGeom prst="rect">
                <a:avLst/>
              </a:prstGeom>
              <a:blipFill>
                <a:blip r:embed="rId11"/>
                <a:stretch>
                  <a:fillRect b="-1639"/>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33D57C0-77FB-548A-6B7E-0B95C48F7858}"/>
                  </a:ext>
                </a:extLst>
              </p:cNvPr>
              <p:cNvSpPr txBox="1"/>
              <p:nvPr/>
            </p:nvSpPr>
            <p:spPr>
              <a:xfrm>
                <a:off x="2158484" y="4344420"/>
                <a:ext cx="276651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HK" altLang="zh-CN" i="1">
                          <a:latin typeface="Cambria Math" panose="02040503050406030204" pitchFamily="18" charset="0"/>
                        </a:rPr>
                        <m:t>𝑙</m:t>
                      </m:r>
                      <m:d>
                        <m:dPr>
                          <m:ctrlPr>
                            <a:rPr lang="en-HK" altLang="zh-CN" i="1">
                              <a:latin typeface="Cambria Math" panose="02040503050406030204" pitchFamily="18" charset="0"/>
                            </a:rPr>
                          </m:ctrlPr>
                        </m:dPr>
                        <m:e>
                          <m:sSub>
                            <m:sSubPr>
                              <m:ctrlPr>
                                <a:rPr lang="en-HK" altLang="zh-CN" i="1">
                                  <a:latin typeface="Cambria Math" panose="02040503050406030204" pitchFamily="18" charset="0"/>
                                </a:rPr>
                              </m:ctrlPr>
                            </m:sSubPr>
                            <m:e>
                              <m:r>
                                <a:rPr lang="en-HK" altLang="zh-CN" i="1">
                                  <a:latin typeface="Cambria Math" panose="02040503050406030204" pitchFamily="18" charset="0"/>
                                </a:rPr>
                                <m:t>𝑒</m:t>
                              </m:r>
                            </m:e>
                            <m:sub>
                              <m:r>
                                <a:rPr lang="en-HK" altLang="zh-CN" i="1">
                                  <a:latin typeface="Cambria Math" panose="02040503050406030204" pitchFamily="18" charset="0"/>
                                </a:rPr>
                                <m:t>3</m:t>
                              </m:r>
                            </m:sub>
                          </m:sSub>
                          <m:r>
                            <a:rPr lang="en-HK" altLang="zh-CN" i="1">
                              <a:latin typeface="Cambria Math" panose="02040503050406030204" pitchFamily="18" charset="0"/>
                            </a:rPr>
                            <m:t>,</m:t>
                          </m:r>
                          <m:sSub>
                            <m:sSubPr>
                              <m:ctrlPr>
                                <a:rPr lang="en-HK" altLang="zh-CN" i="1">
                                  <a:latin typeface="Cambria Math" panose="02040503050406030204" pitchFamily="18" charset="0"/>
                                </a:rPr>
                              </m:ctrlPr>
                            </m:sSubPr>
                            <m:e>
                              <m:r>
                                <a:rPr lang="en-HK" altLang="zh-CN" i="1">
                                  <a:latin typeface="Cambria Math" panose="02040503050406030204" pitchFamily="18" charset="0"/>
                                </a:rPr>
                                <m:t>𝜏</m:t>
                              </m:r>
                            </m:e>
                            <m:sub>
                              <m:r>
                                <a:rPr lang="en-HK" altLang="zh-CN" i="1">
                                  <a:latin typeface="Cambria Math" panose="02040503050406030204" pitchFamily="18" charset="0"/>
                                </a:rPr>
                                <m:t>3</m:t>
                              </m:r>
                            </m:sub>
                          </m:sSub>
                        </m:e>
                      </m:d>
                      <m:r>
                        <a:rPr lang="en-HK" altLang="zh-CN">
                          <a:latin typeface="Cambria Math" panose="02040503050406030204" pitchFamily="18" charset="0"/>
                        </a:rPr>
                        <m:t>+</m:t>
                      </m:r>
                      <m:r>
                        <a:rPr lang="en-HK" altLang="zh-CN" i="1">
                          <a:latin typeface="Cambria Math" panose="02040503050406030204" pitchFamily="18" charset="0"/>
                        </a:rPr>
                        <m:t>𝑙</m:t>
                      </m:r>
                      <m:d>
                        <m:dPr>
                          <m:ctrlPr>
                            <a:rPr lang="en-HK" altLang="zh-CN" i="1">
                              <a:latin typeface="Cambria Math" panose="02040503050406030204" pitchFamily="18" charset="0"/>
                            </a:rPr>
                          </m:ctrlPr>
                        </m:dPr>
                        <m:e>
                          <m:sSub>
                            <m:sSubPr>
                              <m:ctrlPr>
                                <a:rPr lang="en-HK" altLang="zh-CN" i="1">
                                  <a:latin typeface="Cambria Math" panose="02040503050406030204" pitchFamily="18" charset="0"/>
                                </a:rPr>
                              </m:ctrlPr>
                            </m:sSubPr>
                            <m:e>
                              <m:r>
                                <a:rPr lang="en-HK" altLang="zh-CN" i="1">
                                  <a:latin typeface="Cambria Math" panose="02040503050406030204" pitchFamily="18" charset="0"/>
                                </a:rPr>
                                <m:t>𝑒</m:t>
                              </m:r>
                            </m:e>
                            <m:sub>
                              <m:r>
                                <a:rPr lang="en-HK" altLang="zh-CN" i="1">
                                  <a:latin typeface="Cambria Math" panose="02040503050406030204" pitchFamily="18" charset="0"/>
                                </a:rPr>
                                <m:t>4</m:t>
                              </m:r>
                            </m:sub>
                          </m:sSub>
                          <m:r>
                            <a:rPr lang="en-HK" altLang="zh-CN" i="1">
                              <a:latin typeface="Cambria Math" panose="02040503050406030204" pitchFamily="18" charset="0"/>
                            </a:rPr>
                            <m:t>,</m:t>
                          </m:r>
                          <m:sSub>
                            <m:sSubPr>
                              <m:ctrlPr>
                                <a:rPr lang="en-HK" altLang="zh-CN" i="1">
                                  <a:latin typeface="Cambria Math" panose="02040503050406030204" pitchFamily="18" charset="0"/>
                                </a:rPr>
                              </m:ctrlPr>
                            </m:sSubPr>
                            <m:e>
                              <m:r>
                                <a:rPr lang="en-HK" altLang="zh-CN" i="1">
                                  <a:latin typeface="Cambria Math" panose="02040503050406030204" pitchFamily="18" charset="0"/>
                                </a:rPr>
                                <m:t>𝜏</m:t>
                              </m:r>
                            </m:e>
                            <m:sub>
                              <m:r>
                                <a:rPr lang="en-HK" altLang="zh-CN" i="1">
                                  <a:latin typeface="Cambria Math" panose="02040503050406030204" pitchFamily="18" charset="0"/>
                                </a:rPr>
                                <m:t>4</m:t>
                              </m:r>
                            </m:sub>
                          </m:sSub>
                        </m:e>
                      </m:d>
                      <m:r>
                        <a:rPr lang="en-HK" altLang="zh-CN" i="1">
                          <a:latin typeface="Cambria Math" panose="02040503050406030204" pitchFamily="18" charset="0"/>
                        </a:rPr>
                        <m:t>=8</m:t>
                      </m:r>
                    </m:oMath>
                  </m:oMathPara>
                </a14:m>
                <a:endParaRPr lang="en-HK" dirty="0"/>
              </a:p>
            </p:txBody>
          </p:sp>
        </mc:Choice>
        <mc:Fallback xmlns="">
          <p:sp>
            <p:nvSpPr>
              <p:cNvPr id="19" name="文本框 18">
                <a:extLst>
                  <a:ext uri="{FF2B5EF4-FFF2-40B4-BE49-F238E27FC236}">
                    <a16:creationId xmlns:a16="http://schemas.microsoft.com/office/drawing/2014/main" id="{B33D57C0-77FB-548A-6B7E-0B95C48F7858}"/>
                  </a:ext>
                </a:extLst>
              </p:cNvPr>
              <p:cNvSpPr txBox="1">
                <a:spLocks noRot="1" noChangeAspect="1" noMove="1" noResize="1" noEditPoints="1" noAdjustHandles="1" noChangeArrowheads="1" noChangeShapeType="1" noTextEdit="1"/>
              </p:cNvSpPr>
              <p:nvPr/>
            </p:nvSpPr>
            <p:spPr>
              <a:xfrm>
                <a:off x="2158484" y="4344420"/>
                <a:ext cx="2766513" cy="369332"/>
              </a:xfrm>
              <a:prstGeom prst="rect">
                <a:avLst/>
              </a:prstGeom>
              <a:blipFill>
                <a:blip r:embed="rId12"/>
                <a:stretch>
                  <a:fillRect b="-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627FB5A4-908F-A146-3D9B-7F37BFA6627A}"/>
                  </a:ext>
                </a:extLst>
              </p:cNvPr>
              <p:cNvSpPr txBox="1"/>
              <p:nvPr/>
            </p:nvSpPr>
            <p:spPr>
              <a:xfrm>
                <a:off x="5613157" y="3564440"/>
                <a:ext cx="2988801" cy="7682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𝑐</m:t>
                          </m:r>
                        </m:den>
                      </m:f>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r>
                                    <a:rPr lang="en-US" altLang="zh-CN" i="1">
                                      <a:latin typeface="Cambria Math" panose="02040503050406030204" pitchFamily="18" charset="0"/>
                                    </a:rPr>
                                    <m:t>𝜆</m:t>
                                  </m:r>
                                </m:den>
                              </m:f>
                            </m:e>
                          </m:d>
                        </m:e>
                        <m:sup>
                          <m:r>
                            <a:rPr lang="en-HK" altLang="zh-CN" i="1">
                              <a:latin typeface="Cambria Math" panose="02040503050406030204" pitchFamily="18" charset="0"/>
                            </a:rPr>
                            <m:t>4</m:t>
                          </m:r>
                        </m:sup>
                      </m:sSup>
                      <m:r>
                        <a:rPr lang="en-HK"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𝑐</m:t>
                          </m:r>
                        </m:den>
                      </m:f>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r>
                                    <a:rPr lang="en-US" altLang="zh-CN" i="1">
                                      <a:latin typeface="Cambria Math" panose="02040503050406030204" pitchFamily="18" charset="0"/>
                                    </a:rPr>
                                    <m:t>𝜆</m:t>
                                  </m:r>
                                </m:den>
                              </m:f>
                            </m:e>
                          </m:d>
                        </m:e>
                        <m:sup>
                          <m:r>
                            <a:rPr lang="en-HK" altLang="zh-CN" i="1">
                              <a:latin typeface="Cambria Math" panose="02040503050406030204" pitchFamily="18" charset="0"/>
                            </a:rPr>
                            <m:t>4</m:t>
                          </m:r>
                        </m:sup>
                      </m:sSup>
                    </m:oMath>
                  </m:oMathPara>
                </a14:m>
                <a:endParaRPr lang="en-HK" dirty="0"/>
              </a:p>
            </p:txBody>
          </p:sp>
        </mc:Choice>
        <mc:Fallback xmlns="">
          <p:sp>
            <p:nvSpPr>
              <p:cNvPr id="21" name="文本框 20">
                <a:extLst>
                  <a:ext uri="{FF2B5EF4-FFF2-40B4-BE49-F238E27FC236}">
                    <a16:creationId xmlns:a16="http://schemas.microsoft.com/office/drawing/2014/main" id="{627FB5A4-908F-A146-3D9B-7F37BFA6627A}"/>
                  </a:ext>
                </a:extLst>
              </p:cNvPr>
              <p:cNvSpPr txBox="1">
                <a:spLocks noRot="1" noChangeAspect="1" noMove="1" noResize="1" noEditPoints="1" noAdjustHandles="1" noChangeArrowheads="1" noChangeShapeType="1" noTextEdit="1"/>
              </p:cNvSpPr>
              <p:nvPr/>
            </p:nvSpPr>
            <p:spPr>
              <a:xfrm>
                <a:off x="5613157" y="3564440"/>
                <a:ext cx="2988801" cy="768224"/>
              </a:xfrm>
              <a:prstGeom prst="rect">
                <a:avLst/>
              </a:prstGeom>
              <a:blipFill>
                <a:blip r:embed="rId13"/>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568D80CF-2739-E0AB-E382-10D8B1F44597}"/>
                  </a:ext>
                </a:extLst>
              </p:cNvPr>
              <p:cNvSpPr txBox="1"/>
              <p:nvPr/>
            </p:nvSpPr>
            <p:spPr>
              <a:xfrm>
                <a:off x="5586216" y="4271951"/>
                <a:ext cx="2988801" cy="768224"/>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𝑐</m:t>
                          </m:r>
                        </m:den>
                      </m:f>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r>
                                    <a:rPr lang="en-US" altLang="zh-CN" i="1">
                                      <a:latin typeface="Cambria Math" panose="02040503050406030204" pitchFamily="18" charset="0"/>
                                    </a:rPr>
                                    <m:t>𝜆</m:t>
                                  </m:r>
                                </m:den>
                              </m:f>
                            </m:e>
                          </m:d>
                        </m:e>
                        <m:sup>
                          <m:r>
                            <a:rPr lang="en-HK" altLang="zh-CN" i="1">
                              <a:latin typeface="Cambria Math" panose="02040503050406030204" pitchFamily="18" charset="0"/>
                            </a:rPr>
                            <m:t>7</m:t>
                          </m:r>
                        </m:sup>
                      </m:sSup>
                      <m:r>
                        <a:rPr lang="en-HK"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𝑐</m:t>
                          </m:r>
                        </m:den>
                      </m:f>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r>
                                    <a:rPr lang="en-US" altLang="zh-CN" i="1">
                                      <a:latin typeface="Cambria Math" panose="02040503050406030204" pitchFamily="18" charset="0"/>
                                    </a:rPr>
                                    <m:t>𝜆</m:t>
                                  </m:r>
                                </m:den>
                              </m:f>
                            </m:e>
                          </m:d>
                        </m:e>
                        <m:sup>
                          <m:r>
                            <a:rPr lang="en-HK" altLang="zh-CN" i="1">
                              <a:latin typeface="Cambria Math" panose="02040503050406030204" pitchFamily="18" charset="0"/>
                            </a:rPr>
                            <m:t>1</m:t>
                          </m:r>
                        </m:sup>
                      </m:sSup>
                    </m:oMath>
                  </m:oMathPara>
                </a14:m>
                <a:endParaRPr lang="en-HK" dirty="0"/>
              </a:p>
            </p:txBody>
          </p:sp>
        </mc:Choice>
        <mc:Fallback xmlns="">
          <p:sp>
            <p:nvSpPr>
              <p:cNvPr id="22" name="文本框 21">
                <a:extLst>
                  <a:ext uri="{FF2B5EF4-FFF2-40B4-BE49-F238E27FC236}">
                    <a16:creationId xmlns:a16="http://schemas.microsoft.com/office/drawing/2014/main" id="{568D80CF-2739-E0AB-E382-10D8B1F44597}"/>
                  </a:ext>
                </a:extLst>
              </p:cNvPr>
              <p:cNvSpPr txBox="1">
                <a:spLocks noRot="1" noChangeAspect="1" noMove="1" noResize="1" noEditPoints="1" noAdjustHandles="1" noChangeArrowheads="1" noChangeShapeType="1" noTextEdit="1"/>
              </p:cNvSpPr>
              <p:nvPr/>
            </p:nvSpPr>
            <p:spPr>
              <a:xfrm>
                <a:off x="5586216" y="4271951"/>
                <a:ext cx="2988801" cy="768224"/>
              </a:xfrm>
              <a:prstGeom prst="rect">
                <a:avLst/>
              </a:prstGeom>
              <a:blipFill>
                <a:blip r:embed="rId14"/>
                <a:stretch>
                  <a:fillRect/>
                </a:stretch>
              </a:blipFill>
            </p:spPr>
            <p:txBody>
              <a:bodyPr/>
              <a:lstStyle/>
              <a:p>
                <a:r>
                  <a:rPr lang="en-HK">
                    <a:noFill/>
                  </a:rPr>
                  <a:t> </a:t>
                </a:r>
              </a:p>
            </p:txBody>
          </p:sp>
        </mc:Fallback>
      </mc:AlternateContent>
      <p:sp>
        <p:nvSpPr>
          <p:cNvPr id="23" name="文本框 22">
            <a:extLst>
              <a:ext uri="{FF2B5EF4-FFF2-40B4-BE49-F238E27FC236}">
                <a16:creationId xmlns:a16="http://schemas.microsoft.com/office/drawing/2014/main" id="{6E22BA0F-3D41-6984-D9D6-B89657B9799E}"/>
              </a:ext>
            </a:extLst>
          </p:cNvPr>
          <p:cNvSpPr txBox="1"/>
          <p:nvPr/>
        </p:nvSpPr>
        <p:spPr>
          <a:xfrm>
            <a:off x="170011" y="5040175"/>
            <a:ext cx="1479168" cy="369332"/>
          </a:xfrm>
          <a:prstGeom prst="rect">
            <a:avLst/>
          </a:prstGeom>
          <a:noFill/>
        </p:spPr>
        <p:txBody>
          <a:bodyPr wrap="square" rtlCol="0">
            <a:spAutoFit/>
          </a:bodyPr>
          <a:lstStyle/>
          <a:p>
            <a:pPr algn="l"/>
            <a:r>
              <a:rPr lang="en-HK" dirty="0"/>
              <a:t>Path choice</a:t>
            </a:r>
          </a:p>
        </p:txBody>
      </p:sp>
      <p:sp>
        <p:nvSpPr>
          <p:cNvPr id="24" name="文本框 23">
            <a:extLst>
              <a:ext uri="{FF2B5EF4-FFF2-40B4-BE49-F238E27FC236}">
                <a16:creationId xmlns:a16="http://schemas.microsoft.com/office/drawing/2014/main" id="{E3EB57F1-02A0-CD63-86FF-CA8F53C85EB6}"/>
              </a:ext>
            </a:extLst>
          </p:cNvPr>
          <p:cNvSpPr txBox="1"/>
          <p:nvPr/>
        </p:nvSpPr>
        <p:spPr>
          <a:xfrm>
            <a:off x="170011" y="5404568"/>
            <a:ext cx="1479168" cy="369332"/>
          </a:xfrm>
          <a:prstGeom prst="rect">
            <a:avLst/>
          </a:prstGeom>
          <a:noFill/>
        </p:spPr>
        <p:txBody>
          <a:bodyPr wrap="square" rtlCol="0">
            <a:spAutoFit/>
          </a:bodyPr>
          <a:lstStyle/>
          <a:p>
            <a:pPr algn="l"/>
            <a:r>
              <a:rPr lang="en-HK" dirty="0"/>
              <a:t>New loads</a:t>
            </a:r>
          </a:p>
        </p:txBody>
      </p:sp>
      <p:sp>
        <p:nvSpPr>
          <p:cNvPr id="25" name="文本框 24">
            <a:extLst>
              <a:ext uri="{FF2B5EF4-FFF2-40B4-BE49-F238E27FC236}">
                <a16:creationId xmlns:a16="http://schemas.microsoft.com/office/drawing/2014/main" id="{25B6FBAD-662F-93F6-4137-3B322BE4BAAE}"/>
              </a:ext>
            </a:extLst>
          </p:cNvPr>
          <p:cNvSpPr txBox="1"/>
          <p:nvPr/>
        </p:nvSpPr>
        <p:spPr>
          <a:xfrm>
            <a:off x="170011" y="5988017"/>
            <a:ext cx="1673991" cy="369332"/>
          </a:xfrm>
          <a:prstGeom prst="rect">
            <a:avLst/>
          </a:prstGeom>
          <a:noFill/>
        </p:spPr>
        <p:txBody>
          <a:bodyPr wrap="square" rtlCol="0">
            <a:spAutoFit/>
          </a:bodyPr>
          <a:lstStyle/>
          <a:p>
            <a:pPr algn="l"/>
            <a:r>
              <a:rPr lang="en-HK" dirty="0"/>
              <a:t>Maximum load</a:t>
            </a: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F8A92286-E018-F583-3C1D-EC547B7DB421}"/>
                  </a:ext>
                </a:extLst>
              </p:cNvPr>
              <p:cNvSpPr txBox="1"/>
              <p:nvPr/>
            </p:nvSpPr>
            <p:spPr>
              <a:xfrm>
                <a:off x="2166662" y="5058052"/>
                <a:ext cx="2657346" cy="369332"/>
              </a:xfrm>
              <a:prstGeom prst="rect">
                <a:avLst/>
              </a:prstGeom>
              <a:noFill/>
            </p:spPr>
            <p:txBody>
              <a:bodyPr wrap="square" rtlCol="0">
                <a:spAutoFit/>
              </a:bodyPr>
              <a:lstStyle/>
              <a:p>
                <a:pPr algn="ctr"/>
                <a:r>
                  <a:rPr lang="en-HK" dirty="0"/>
                  <a:t>choose </a:t>
                </a:r>
                <a14:m>
                  <m:oMath xmlns:m="http://schemas.openxmlformats.org/officeDocument/2006/math">
                    <m:sSub>
                      <m:sSubPr>
                        <m:ctrlPr>
                          <a:rPr lang="en-HK" b="0" i="1" smtClean="0">
                            <a:latin typeface="Cambria Math" panose="02040503050406030204" pitchFamily="18" charset="0"/>
                          </a:rPr>
                        </m:ctrlPr>
                      </m:sSubPr>
                      <m:e>
                        <m:r>
                          <a:rPr lang="en-HK" b="0" i="1" smtClean="0">
                            <a:latin typeface="Cambria Math" panose="02040503050406030204" pitchFamily="18" charset="0"/>
                          </a:rPr>
                          <m:t>𝑝</m:t>
                        </m:r>
                      </m:e>
                      <m:sub>
                        <m:r>
                          <a:rPr lang="en-HK" b="0" i="1" smtClean="0">
                            <a:latin typeface="Cambria Math" panose="02040503050406030204" pitchFamily="18" charset="0"/>
                          </a:rPr>
                          <m:t>2</m:t>
                        </m:r>
                      </m:sub>
                    </m:sSub>
                  </m:oMath>
                </a14:m>
                <a:r>
                  <a:rPr lang="en-HK" dirty="0"/>
                  <a:t> to break ties</a:t>
                </a:r>
              </a:p>
            </p:txBody>
          </p:sp>
        </mc:Choice>
        <mc:Fallback xmlns="">
          <p:sp>
            <p:nvSpPr>
              <p:cNvPr id="28" name="文本框 27">
                <a:extLst>
                  <a:ext uri="{FF2B5EF4-FFF2-40B4-BE49-F238E27FC236}">
                    <a16:creationId xmlns:a16="http://schemas.microsoft.com/office/drawing/2014/main" id="{F8A92286-E018-F583-3C1D-EC547B7DB421}"/>
                  </a:ext>
                </a:extLst>
              </p:cNvPr>
              <p:cNvSpPr txBox="1">
                <a:spLocks noRot="1" noChangeAspect="1" noMove="1" noResize="1" noEditPoints="1" noAdjustHandles="1" noChangeArrowheads="1" noChangeShapeType="1" noTextEdit="1"/>
              </p:cNvSpPr>
              <p:nvPr/>
            </p:nvSpPr>
            <p:spPr>
              <a:xfrm>
                <a:off x="2166662" y="5058052"/>
                <a:ext cx="2657346" cy="369332"/>
              </a:xfrm>
              <a:prstGeom prst="rect">
                <a:avLst/>
              </a:prstGeom>
              <a:blipFill>
                <a:blip r:embed="rId15"/>
                <a:stretch>
                  <a:fillRect t="-10000" b="-2666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493B6B88-5D4B-BE31-6D59-8ABEF541F89E}"/>
                  </a:ext>
                </a:extLst>
              </p:cNvPr>
              <p:cNvSpPr txBox="1"/>
              <p:nvPr/>
            </p:nvSpPr>
            <p:spPr>
              <a:xfrm>
                <a:off x="6879722" y="5012650"/>
                <a:ext cx="455669"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HK" b="0" i="1" dirty="0" smtClean="0">
                              <a:latin typeface="Cambria Math" panose="02040503050406030204" pitchFamily="18" charset="0"/>
                            </a:rPr>
                          </m:ctrlPr>
                        </m:sSubPr>
                        <m:e>
                          <m:r>
                            <a:rPr lang="en-HK" i="1" dirty="0" smtClean="0">
                              <a:latin typeface="Cambria Math" panose="02040503050406030204" pitchFamily="18" charset="0"/>
                            </a:rPr>
                            <m:t>𝑝</m:t>
                          </m:r>
                        </m:e>
                        <m:sub>
                          <m:r>
                            <a:rPr lang="en-HK" b="0" i="1" dirty="0" smtClean="0">
                              <a:latin typeface="Cambria Math" panose="02040503050406030204" pitchFamily="18" charset="0"/>
                            </a:rPr>
                            <m:t>1</m:t>
                          </m:r>
                        </m:sub>
                      </m:sSub>
                    </m:oMath>
                  </m:oMathPara>
                </a14:m>
                <a:endParaRPr lang="en-HK" dirty="0"/>
              </a:p>
            </p:txBody>
          </p:sp>
        </mc:Choice>
        <mc:Fallback xmlns="">
          <p:sp>
            <p:nvSpPr>
              <p:cNvPr id="29" name="文本框 28">
                <a:extLst>
                  <a:ext uri="{FF2B5EF4-FFF2-40B4-BE49-F238E27FC236}">
                    <a16:creationId xmlns:a16="http://schemas.microsoft.com/office/drawing/2014/main" id="{493B6B88-5D4B-BE31-6D59-8ABEF541F89E}"/>
                  </a:ext>
                </a:extLst>
              </p:cNvPr>
              <p:cNvSpPr txBox="1">
                <a:spLocks noRot="1" noChangeAspect="1" noMove="1" noResize="1" noEditPoints="1" noAdjustHandles="1" noChangeArrowheads="1" noChangeShapeType="1" noTextEdit="1"/>
              </p:cNvSpPr>
              <p:nvPr/>
            </p:nvSpPr>
            <p:spPr>
              <a:xfrm>
                <a:off x="6879722" y="5012650"/>
                <a:ext cx="455669" cy="369332"/>
              </a:xfrm>
              <a:prstGeom prst="rect">
                <a:avLst/>
              </a:prstGeom>
              <a:blipFill>
                <a:blip r:embed="rId16"/>
                <a:stretch>
                  <a:fillRect l="-1351" b="-9836"/>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CDEAC031-27E5-9170-7815-F799DD56029E}"/>
                  </a:ext>
                </a:extLst>
              </p:cNvPr>
              <p:cNvSpPr txBox="1"/>
              <p:nvPr/>
            </p:nvSpPr>
            <p:spPr>
              <a:xfrm>
                <a:off x="2069758" y="5400021"/>
                <a:ext cx="291582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HK" b="0" i="1" smtClean="0">
                          <a:latin typeface="Cambria Math" panose="02040503050406030204" pitchFamily="18" charset="0"/>
                        </a:rPr>
                        <m:t>𝑙</m:t>
                      </m:r>
                      <m:d>
                        <m:dPr>
                          <m:ctrlPr>
                            <a:rPr lang="en-HK" b="0" i="1" smtClean="0">
                              <a:latin typeface="Cambria Math" panose="02040503050406030204" pitchFamily="18" charset="0"/>
                            </a:rPr>
                          </m:ctrlPr>
                        </m:dPr>
                        <m:e>
                          <m:sSub>
                            <m:sSubPr>
                              <m:ctrlPr>
                                <a:rPr lang="en-HK" b="0" i="1" smtClean="0">
                                  <a:latin typeface="Cambria Math" panose="02040503050406030204" pitchFamily="18" charset="0"/>
                                </a:rPr>
                              </m:ctrlPr>
                            </m:sSubPr>
                            <m:e>
                              <m:r>
                                <a:rPr lang="en-HK" b="0" i="1" smtClean="0">
                                  <a:latin typeface="Cambria Math" panose="02040503050406030204" pitchFamily="18" charset="0"/>
                                </a:rPr>
                                <m:t>𝑒</m:t>
                              </m:r>
                            </m:e>
                            <m:sub>
                              <m:r>
                                <a:rPr lang="en-HK" b="0" i="1" smtClean="0">
                                  <a:latin typeface="Cambria Math" panose="02040503050406030204" pitchFamily="18" charset="0"/>
                                </a:rPr>
                                <m:t>3</m:t>
                              </m:r>
                            </m:sub>
                          </m:sSub>
                          <m:r>
                            <a:rPr lang="en-HK" b="0" i="1" smtClean="0">
                              <a:latin typeface="Cambria Math" panose="02040503050406030204" pitchFamily="18" charset="0"/>
                            </a:rPr>
                            <m:t>,</m:t>
                          </m:r>
                          <m:sSub>
                            <m:sSubPr>
                              <m:ctrlPr>
                                <a:rPr lang="en-HK" b="0" i="1" smtClean="0">
                                  <a:latin typeface="Cambria Math" panose="02040503050406030204" pitchFamily="18" charset="0"/>
                                </a:rPr>
                              </m:ctrlPr>
                            </m:sSubPr>
                            <m:e>
                              <m:r>
                                <a:rPr lang="en-HK" b="0" i="1" smtClean="0">
                                  <a:latin typeface="Cambria Math" panose="02040503050406030204" pitchFamily="18" charset="0"/>
                                </a:rPr>
                                <m:t>𝜏</m:t>
                              </m:r>
                            </m:e>
                            <m:sub>
                              <m:r>
                                <a:rPr lang="en-HK" b="0" i="1" smtClean="0">
                                  <a:latin typeface="Cambria Math" panose="02040503050406030204" pitchFamily="18" charset="0"/>
                                </a:rPr>
                                <m:t>3</m:t>
                              </m:r>
                            </m:sub>
                          </m:sSub>
                        </m:e>
                      </m:d>
                      <m:r>
                        <a:rPr lang="en-HK" i="1">
                          <a:latin typeface="Cambria Math" panose="02040503050406030204" pitchFamily="18" charset="0"/>
                        </a:rPr>
                        <m:t>=</m:t>
                      </m:r>
                      <m:r>
                        <a:rPr lang="en-HK" i="1">
                          <a:latin typeface="Cambria Math" panose="02040503050406030204" pitchFamily="18" charset="0"/>
                        </a:rPr>
                        <m:t>𝑙</m:t>
                      </m:r>
                      <m:d>
                        <m:dPr>
                          <m:ctrlPr>
                            <a:rPr lang="en-HK" i="1">
                              <a:latin typeface="Cambria Math" panose="02040503050406030204" pitchFamily="18" charset="0"/>
                            </a:rPr>
                          </m:ctrlPr>
                        </m:dPr>
                        <m:e>
                          <m:sSub>
                            <m:sSubPr>
                              <m:ctrlPr>
                                <a:rPr lang="en-HK" i="1">
                                  <a:latin typeface="Cambria Math" panose="02040503050406030204" pitchFamily="18" charset="0"/>
                                </a:rPr>
                              </m:ctrlPr>
                            </m:sSubPr>
                            <m:e>
                              <m:r>
                                <a:rPr lang="en-HK" i="1">
                                  <a:latin typeface="Cambria Math" panose="02040503050406030204" pitchFamily="18" charset="0"/>
                                </a:rPr>
                                <m:t>𝑒</m:t>
                              </m:r>
                            </m:e>
                            <m:sub>
                              <m:r>
                                <a:rPr lang="en-HK" i="1">
                                  <a:latin typeface="Cambria Math" panose="02040503050406030204" pitchFamily="18" charset="0"/>
                                </a:rPr>
                                <m:t>3</m:t>
                              </m:r>
                            </m:sub>
                          </m:sSub>
                          <m:r>
                            <a:rPr lang="en-HK" i="1">
                              <a:latin typeface="Cambria Math" panose="02040503050406030204" pitchFamily="18" charset="0"/>
                            </a:rPr>
                            <m:t>,</m:t>
                          </m:r>
                          <m:sSub>
                            <m:sSubPr>
                              <m:ctrlPr>
                                <a:rPr lang="en-HK" i="1">
                                  <a:latin typeface="Cambria Math" panose="02040503050406030204" pitchFamily="18" charset="0"/>
                                </a:rPr>
                              </m:ctrlPr>
                            </m:sSubPr>
                            <m:e>
                              <m:r>
                                <a:rPr lang="en-HK" i="1">
                                  <a:latin typeface="Cambria Math" panose="02040503050406030204" pitchFamily="18" charset="0"/>
                                </a:rPr>
                                <m:t>𝜏</m:t>
                              </m:r>
                            </m:e>
                            <m:sub>
                              <m:r>
                                <a:rPr lang="en-HK" i="1">
                                  <a:latin typeface="Cambria Math" panose="02040503050406030204" pitchFamily="18" charset="0"/>
                                </a:rPr>
                                <m:t>3</m:t>
                              </m:r>
                            </m:sub>
                          </m:sSub>
                        </m:e>
                      </m:d>
                      <m:r>
                        <a:rPr lang="en-HK" b="0" i="1" smtClean="0">
                          <a:latin typeface="Cambria Math" panose="02040503050406030204" pitchFamily="18" charset="0"/>
                        </a:rPr>
                        <m:t>+1=8</m:t>
                      </m:r>
                    </m:oMath>
                  </m:oMathPara>
                </a14:m>
                <a:endParaRPr lang="en-HK" dirty="0"/>
              </a:p>
            </p:txBody>
          </p:sp>
        </mc:Choice>
        <mc:Fallback xmlns="">
          <p:sp>
            <p:nvSpPr>
              <p:cNvPr id="30" name="文本框 29">
                <a:extLst>
                  <a:ext uri="{FF2B5EF4-FFF2-40B4-BE49-F238E27FC236}">
                    <a16:creationId xmlns:a16="http://schemas.microsoft.com/office/drawing/2014/main" id="{CDEAC031-27E5-9170-7815-F799DD56029E}"/>
                  </a:ext>
                </a:extLst>
              </p:cNvPr>
              <p:cNvSpPr txBox="1">
                <a:spLocks noRot="1" noChangeAspect="1" noMove="1" noResize="1" noEditPoints="1" noAdjustHandles="1" noChangeArrowheads="1" noChangeShapeType="1" noTextEdit="1"/>
              </p:cNvSpPr>
              <p:nvPr/>
            </p:nvSpPr>
            <p:spPr>
              <a:xfrm>
                <a:off x="2069758" y="5400021"/>
                <a:ext cx="2915827" cy="369332"/>
              </a:xfrm>
              <a:prstGeom prst="rect">
                <a:avLst/>
              </a:prstGeom>
              <a:blipFill>
                <a:blip r:embed="rId17"/>
                <a:stretch>
                  <a:fillRect l="-209" b="-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A3E18CDE-71AF-823E-AEEF-A07AE8D4CBD6}"/>
                  </a:ext>
                </a:extLst>
              </p:cNvPr>
              <p:cNvSpPr txBox="1"/>
              <p:nvPr/>
            </p:nvSpPr>
            <p:spPr>
              <a:xfrm>
                <a:off x="2532162" y="6012013"/>
                <a:ext cx="2039837"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HK" b="0" i="1" smtClean="0">
                              <a:latin typeface="Cambria Math" panose="02040503050406030204" pitchFamily="18" charset="0"/>
                            </a:rPr>
                          </m:ctrlPr>
                        </m:funcPr>
                        <m:fName>
                          <m:r>
                            <m:rPr>
                              <m:sty m:val="p"/>
                            </m:rPr>
                            <a:rPr lang="en-HK" b="0" i="0" smtClean="0">
                              <a:latin typeface="Cambria Math" panose="02040503050406030204" pitchFamily="18" charset="0"/>
                            </a:rPr>
                            <m:t>ma</m:t>
                          </m:r>
                          <m:sSub>
                            <m:sSubPr>
                              <m:ctrlPr>
                                <a:rPr lang="en-HK" b="0" i="1" smtClean="0">
                                  <a:latin typeface="Cambria Math" panose="02040503050406030204" pitchFamily="18" charset="0"/>
                                </a:rPr>
                              </m:ctrlPr>
                            </m:sSubPr>
                            <m:e>
                              <m:r>
                                <m:rPr>
                                  <m:sty m:val="p"/>
                                </m:rPr>
                                <a:rPr lang="en-HK" b="0" i="0" smtClean="0">
                                  <a:latin typeface="Cambria Math" panose="02040503050406030204" pitchFamily="18" charset="0"/>
                                </a:rPr>
                                <m:t>x</m:t>
                              </m:r>
                            </m:e>
                            <m:sub>
                              <m:r>
                                <a:rPr lang="en-HK" b="0" i="1" smtClean="0">
                                  <a:latin typeface="Cambria Math" panose="02040503050406030204" pitchFamily="18" charset="0"/>
                                </a:rPr>
                                <m:t>𝑒</m:t>
                              </m:r>
                              <m:r>
                                <a:rPr lang="en-HK" b="0" i="1" smtClean="0">
                                  <a:latin typeface="Cambria Math" panose="02040503050406030204" pitchFamily="18" charset="0"/>
                                </a:rPr>
                                <m:t>,</m:t>
                              </m:r>
                              <m:r>
                                <a:rPr lang="en-HK" b="0" i="1" smtClean="0">
                                  <a:latin typeface="Cambria Math" panose="02040503050406030204" pitchFamily="18" charset="0"/>
                                </a:rPr>
                                <m:t>𝜏</m:t>
                              </m:r>
                            </m:sub>
                          </m:sSub>
                        </m:fName>
                        <m:e>
                          <m:r>
                            <a:rPr lang="en-HK" b="0" i="1" smtClean="0">
                              <a:latin typeface="Cambria Math" panose="02040503050406030204" pitchFamily="18" charset="0"/>
                            </a:rPr>
                            <m:t>𝑙</m:t>
                          </m:r>
                          <m:r>
                            <a:rPr lang="en-HK" b="0" i="1" smtClean="0">
                              <a:latin typeface="Cambria Math" panose="02040503050406030204" pitchFamily="18" charset="0"/>
                            </a:rPr>
                            <m:t>(</m:t>
                          </m:r>
                          <m:r>
                            <a:rPr lang="en-HK" b="0" i="1" smtClean="0">
                              <a:latin typeface="Cambria Math" panose="02040503050406030204" pitchFamily="18" charset="0"/>
                            </a:rPr>
                            <m:t>𝑒</m:t>
                          </m:r>
                          <m:r>
                            <a:rPr lang="en-HK" b="0" i="1" smtClean="0">
                              <a:latin typeface="Cambria Math" panose="02040503050406030204" pitchFamily="18" charset="0"/>
                            </a:rPr>
                            <m:t>,</m:t>
                          </m:r>
                          <m:r>
                            <a:rPr lang="en-HK" b="0" i="1" smtClean="0">
                              <a:latin typeface="Cambria Math" panose="02040503050406030204" pitchFamily="18" charset="0"/>
                            </a:rPr>
                            <m:t>𝜏</m:t>
                          </m:r>
                          <m:r>
                            <a:rPr lang="en-HK" b="0" i="1" smtClean="0">
                              <a:latin typeface="Cambria Math" panose="02040503050406030204" pitchFamily="18" charset="0"/>
                            </a:rPr>
                            <m:t>)</m:t>
                          </m:r>
                        </m:e>
                      </m:func>
                      <m:r>
                        <a:rPr lang="en-HK" b="0" i="1" smtClean="0">
                          <a:latin typeface="Cambria Math" panose="02040503050406030204" pitchFamily="18" charset="0"/>
                        </a:rPr>
                        <m:t>=8</m:t>
                      </m:r>
                    </m:oMath>
                  </m:oMathPara>
                </a14:m>
                <a:endParaRPr lang="en-HK" dirty="0"/>
              </a:p>
            </p:txBody>
          </p:sp>
        </mc:Choice>
        <mc:Fallback xmlns="">
          <p:sp>
            <p:nvSpPr>
              <p:cNvPr id="33" name="文本框 32">
                <a:extLst>
                  <a:ext uri="{FF2B5EF4-FFF2-40B4-BE49-F238E27FC236}">
                    <a16:creationId xmlns:a16="http://schemas.microsoft.com/office/drawing/2014/main" id="{A3E18CDE-71AF-823E-AEEF-A07AE8D4CBD6}"/>
                  </a:ext>
                </a:extLst>
              </p:cNvPr>
              <p:cNvSpPr txBox="1">
                <a:spLocks noRot="1" noChangeAspect="1" noMove="1" noResize="1" noEditPoints="1" noAdjustHandles="1" noChangeArrowheads="1" noChangeShapeType="1" noTextEdit="1"/>
              </p:cNvSpPr>
              <p:nvPr/>
            </p:nvSpPr>
            <p:spPr>
              <a:xfrm>
                <a:off x="2532162" y="6012013"/>
                <a:ext cx="2039837" cy="381515"/>
              </a:xfrm>
              <a:prstGeom prst="rect">
                <a:avLst/>
              </a:prstGeom>
              <a:blipFill>
                <a:blip r:embed="rId18"/>
                <a:stretch>
                  <a:fillRect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0080C88-2824-03AD-4A38-B1949278C3F4}"/>
                  </a:ext>
                </a:extLst>
              </p:cNvPr>
              <p:cNvSpPr txBox="1"/>
              <p:nvPr/>
            </p:nvSpPr>
            <p:spPr>
              <a:xfrm>
                <a:off x="2069757" y="5670044"/>
                <a:ext cx="291582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HK" b="0" i="1" smtClean="0">
                          <a:latin typeface="Cambria Math" panose="02040503050406030204" pitchFamily="18" charset="0"/>
                        </a:rPr>
                        <m:t>𝑙</m:t>
                      </m:r>
                      <m:d>
                        <m:dPr>
                          <m:ctrlPr>
                            <a:rPr lang="en-HK" b="0" i="1" smtClean="0">
                              <a:latin typeface="Cambria Math" panose="02040503050406030204" pitchFamily="18" charset="0"/>
                            </a:rPr>
                          </m:ctrlPr>
                        </m:dPr>
                        <m:e>
                          <m:sSub>
                            <m:sSubPr>
                              <m:ctrlPr>
                                <a:rPr lang="en-HK" b="0" i="1" smtClean="0">
                                  <a:latin typeface="Cambria Math" panose="02040503050406030204" pitchFamily="18" charset="0"/>
                                </a:rPr>
                              </m:ctrlPr>
                            </m:sSubPr>
                            <m:e>
                              <m:r>
                                <a:rPr lang="en-HK" b="0" i="1" smtClean="0">
                                  <a:latin typeface="Cambria Math" panose="02040503050406030204" pitchFamily="18" charset="0"/>
                                </a:rPr>
                                <m:t>𝑒</m:t>
                              </m:r>
                            </m:e>
                            <m:sub>
                              <m:r>
                                <a:rPr lang="en-HK" b="0" i="1" smtClean="0">
                                  <a:latin typeface="Cambria Math" panose="02040503050406030204" pitchFamily="18" charset="0"/>
                                </a:rPr>
                                <m:t>4</m:t>
                              </m:r>
                            </m:sub>
                          </m:sSub>
                          <m:r>
                            <a:rPr lang="en-HK" b="0" i="1" smtClean="0">
                              <a:latin typeface="Cambria Math" panose="02040503050406030204" pitchFamily="18" charset="0"/>
                            </a:rPr>
                            <m:t>,</m:t>
                          </m:r>
                          <m:sSub>
                            <m:sSubPr>
                              <m:ctrlPr>
                                <a:rPr lang="en-HK" b="0" i="1" smtClean="0">
                                  <a:latin typeface="Cambria Math" panose="02040503050406030204" pitchFamily="18" charset="0"/>
                                </a:rPr>
                              </m:ctrlPr>
                            </m:sSubPr>
                            <m:e>
                              <m:r>
                                <a:rPr lang="en-HK" b="0" i="1" smtClean="0">
                                  <a:latin typeface="Cambria Math" panose="02040503050406030204" pitchFamily="18" charset="0"/>
                                </a:rPr>
                                <m:t>𝜏</m:t>
                              </m:r>
                            </m:e>
                            <m:sub>
                              <m:r>
                                <a:rPr lang="en-HK" b="0" i="1" smtClean="0">
                                  <a:latin typeface="Cambria Math" panose="02040503050406030204" pitchFamily="18" charset="0"/>
                                </a:rPr>
                                <m:t>4</m:t>
                              </m:r>
                            </m:sub>
                          </m:sSub>
                        </m:e>
                      </m:d>
                      <m:r>
                        <a:rPr lang="en-HK" i="1">
                          <a:latin typeface="Cambria Math" panose="02040503050406030204" pitchFamily="18" charset="0"/>
                        </a:rPr>
                        <m:t>=</m:t>
                      </m:r>
                      <m:r>
                        <a:rPr lang="en-HK" i="1">
                          <a:latin typeface="Cambria Math" panose="02040503050406030204" pitchFamily="18" charset="0"/>
                        </a:rPr>
                        <m:t>𝑙</m:t>
                      </m:r>
                      <m:d>
                        <m:dPr>
                          <m:ctrlPr>
                            <a:rPr lang="en-HK" i="1">
                              <a:latin typeface="Cambria Math" panose="02040503050406030204" pitchFamily="18" charset="0"/>
                            </a:rPr>
                          </m:ctrlPr>
                        </m:dPr>
                        <m:e>
                          <m:sSub>
                            <m:sSubPr>
                              <m:ctrlPr>
                                <a:rPr lang="en-HK" i="1">
                                  <a:latin typeface="Cambria Math" panose="02040503050406030204" pitchFamily="18" charset="0"/>
                                </a:rPr>
                              </m:ctrlPr>
                            </m:sSubPr>
                            <m:e>
                              <m:r>
                                <a:rPr lang="en-HK" i="1">
                                  <a:latin typeface="Cambria Math" panose="02040503050406030204" pitchFamily="18" charset="0"/>
                                </a:rPr>
                                <m:t>𝑒</m:t>
                              </m:r>
                            </m:e>
                            <m:sub>
                              <m:r>
                                <a:rPr lang="en-HK" b="0" i="1" smtClean="0">
                                  <a:latin typeface="Cambria Math" panose="02040503050406030204" pitchFamily="18" charset="0"/>
                                </a:rPr>
                                <m:t>4</m:t>
                              </m:r>
                            </m:sub>
                          </m:sSub>
                          <m:r>
                            <a:rPr lang="en-HK" i="1">
                              <a:latin typeface="Cambria Math" panose="02040503050406030204" pitchFamily="18" charset="0"/>
                            </a:rPr>
                            <m:t>,</m:t>
                          </m:r>
                          <m:sSub>
                            <m:sSubPr>
                              <m:ctrlPr>
                                <a:rPr lang="en-HK" b="0" i="1" smtClean="0">
                                  <a:latin typeface="Cambria Math" panose="02040503050406030204" pitchFamily="18" charset="0"/>
                                </a:rPr>
                              </m:ctrlPr>
                            </m:sSubPr>
                            <m:e>
                              <m:r>
                                <a:rPr lang="en-HK" b="0" i="1" smtClean="0">
                                  <a:latin typeface="Cambria Math" panose="02040503050406030204" pitchFamily="18" charset="0"/>
                                </a:rPr>
                                <m:t>𝜏</m:t>
                              </m:r>
                            </m:e>
                            <m:sub>
                              <m:r>
                                <a:rPr lang="en-HK" b="0" i="1" smtClean="0">
                                  <a:latin typeface="Cambria Math" panose="02040503050406030204" pitchFamily="18" charset="0"/>
                                </a:rPr>
                                <m:t>4</m:t>
                              </m:r>
                            </m:sub>
                          </m:sSub>
                        </m:e>
                      </m:d>
                      <m:r>
                        <a:rPr lang="en-HK" b="0" i="1" smtClean="0">
                          <a:latin typeface="Cambria Math" panose="02040503050406030204" pitchFamily="18" charset="0"/>
                        </a:rPr>
                        <m:t>+1=2</m:t>
                      </m:r>
                    </m:oMath>
                  </m:oMathPara>
                </a14:m>
                <a:endParaRPr lang="en-HK" dirty="0"/>
              </a:p>
            </p:txBody>
          </p:sp>
        </mc:Choice>
        <mc:Fallback xmlns="">
          <p:sp>
            <p:nvSpPr>
              <p:cNvPr id="7" name="文本框 6">
                <a:extLst>
                  <a:ext uri="{FF2B5EF4-FFF2-40B4-BE49-F238E27FC236}">
                    <a16:creationId xmlns:a16="http://schemas.microsoft.com/office/drawing/2014/main" id="{20080C88-2824-03AD-4A38-B1949278C3F4}"/>
                  </a:ext>
                </a:extLst>
              </p:cNvPr>
              <p:cNvSpPr txBox="1">
                <a:spLocks noRot="1" noChangeAspect="1" noMove="1" noResize="1" noEditPoints="1" noAdjustHandles="1" noChangeArrowheads="1" noChangeShapeType="1" noTextEdit="1"/>
              </p:cNvSpPr>
              <p:nvPr/>
            </p:nvSpPr>
            <p:spPr>
              <a:xfrm>
                <a:off x="2069757" y="5670044"/>
                <a:ext cx="2915827" cy="369332"/>
              </a:xfrm>
              <a:prstGeom prst="rect">
                <a:avLst/>
              </a:prstGeom>
              <a:blipFill>
                <a:blip r:embed="rId19"/>
                <a:stretch>
                  <a:fillRect l="-209" b="-1639"/>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A766FC7-29A4-6FFF-AD15-86CA299A968B}"/>
                  </a:ext>
                </a:extLst>
              </p:cNvPr>
              <p:cNvSpPr txBox="1"/>
              <p:nvPr/>
            </p:nvSpPr>
            <p:spPr>
              <a:xfrm>
                <a:off x="5470277" y="5384737"/>
                <a:ext cx="291582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HK" b="0" i="1" smtClean="0">
                          <a:latin typeface="Cambria Math" panose="02040503050406030204" pitchFamily="18" charset="0"/>
                        </a:rPr>
                        <m:t>𝑙</m:t>
                      </m:r>
                      <m:d>
                        <m:dPr>
                          <m:ctrlPr>
                            <a:rPr lang="en-HK" b="0" i="1" smtClean="0">
                              <a:latin typeface="Cambria Math" panose="02040503050406030204" pitchFamily="18" charset="0"/>
                            </a:rPr>
                          </m:ctrlPr>
                        </m:dPr>
                        <m:e>
                          <m:sSub>
                            <m:sSubPr>
                              <m:ctrlPr>
                                <a:rPr lang="en-HK" b="0" i="1" smtClean="0">
                                  <a:latin typeface="Cambria Math" panose="02040503050406030204" pitchFamily="18" charset="0"/>
                                </a:rPr>
                              </m:ctrlPr>
                            </m:sSubPr>
                            <m:e>
                              <m:r>
                                <a:rPr lang="en-HK" b="0" i="1" smtClean="0">
                                  <a:latin typeface="Cambria Math" panose="02040503050406030204" pitchFamily="18" charset="0"/>
                                </a:rPr>
                                <m:t>𝑒</m:t>
                              </m:r>
                            </m:e>
                            <m:sub>
                              <m:r>
                                <a:rPr lang="en-HK" b="0" i="1" smtClean="0">
                                  <a:latin typeface="Cambria Math" panose="02040503050406030204" pitchFamily="18" charset="0"/>
                                </a:rPr>
                                <m:t>1</m:t>
                              </m:r>
                            </m:sub>
                          </m:sSub>
                          <m:r>
                            <a:rPr lang="en-HK" b="0" i="1" smtClean="0">
                              <a:latin typeface="Cambria Math" panose="02040503050406030204" pitchFamily="18" charset="0"/>
                            </a:rPr>
                            <m:t>,</m:t>
                          </m:r>
                          <m:sSub>
                            <m:sSubPr>
                              <m:ctrlPr>
                                <a:rPr lang="en-HK" b="0" i="1" smtClean="0">
                                  <a:latin typeface="Cambria Math" panose="02040503050406030204" pitchFamily="18" charset="0"/>
                                </a:rPr>
                              </m:ctrlPr>
                            </m:sSubPr>
                            <m:e>
                              <m:r>
                                <a:rPr lang="en-HK" b="0" i="1" smtClean="0">
                                  <a:latin typeface="Cambria Math" panose="02040503050406030204" pitchFamily="18" charset="0"/>
                                </a:rPr>
                                <m:t>𝜏</m:t>
                              </m:r>
                            </m:e>
                            <m:sub>
                              <m:r>
                                <a:rPr lang="en-HK" b="0" i="1" smtClean="0">
                                  <a:latin typeface="Cambria Math" panose="02040503050406030204" pitchFamily="18" charset="0"/>
                                </a:rPr>
                                <m:t>1</m:t>
                              </m:r>
                            </m:sub>
                          </m:sSub>
                        </m:e>
                      </m:d>
                      <m:r>
                        <a:rPr lang="en-HK" i="1">
                          <a:latin typeface="Cambria Math" panose="02040503050406030204" pitchFamily="18" charset="0"/>
                        </a:rPr>
                        <m:t>=</m:t>
                      </m:r>
                      <m:r>
                        <a:rPr lang="en-HK" i="1">
                          <a:latin typeface="Cambria Math" panose="02040503050406030204" pitchFamily="18" charset="0"/>
                        </a:rPr>
                        <m:t>𝑙</m:t>
                      </m:r>
                      <m:d>
                        <m:dPr>
                          <m:ctrlPr>
                            <a:rPr lang="en-HK" i="1">
                              <a:latin typeface="Cambria Math" panose="02040503050406030204" pitchFamily="18" charset="0"/>
                            </a:rPr>
                          </m:ctrlPr>
                        </m:dPr>
                        <m:e>
                          <m:sSub>
                            <m:sSubPr>
                              <m:ctrlPr>
                                <a:rPr lang="en-HK" i="1">
                                  <a:latin typeface="Cambria Math" panose="02040503050406030204" pitchFamily="18" charset="0"/>
                                </a:rPr>
                              </m:ctrlPr>
                            </m:sSubPr>
                            <m:e>
                              <m:r>
                                <a:rPr lang="en-HK" i="1">
                                  <a:latin typeface="Cambria Math" panose="02040503050406030204" pitchFamily="18" charset="0"/>
                                </a:rPr>
                                <m:t>𝑒</m:t>
                              </m:r>
                            </m:e>
                            <m:sub>
                              <m:r>
                                <a:rPr lang="en-HK" b="0" i="1" smtClean="0">
                                  <a:latin typeface="Cambria Math" panose="02040503050406030204" pitchFamily="18" charset="0"/>
                                </a:rPr>
                                <m:t>1</m:t>
                              </m:r>
                            </m:sub>
                          </m:sSub>
                          <m:r>
                            <a:rPr lang="en-HK" i="1">
                              <a:latin typeface="Cambria Math" panose="02040503050406030204" pitchFamily="18" charset="0"/>
                            </a:rPr>
                            <m:t>,</m:t>
                          </m:r>
                          <m:sSub>
                            <m:sSubPr>
                              <m:ctrlPr>
                                <a:rPr lang="en-HK" i="1">
                                  <a:latin typeface="Cambria Math" panose="02040503050406030204" pitchFamily="18" charset="0"/>
                                </a:rPr>
                              </m:ctrlPr>
                            </m:sSubPr>
                            <m:e>
                              <m:r>
                                <a:rPr lang="en-HK" i="1">
                                  <a:latin typeface="Cambria Math" panose="02040503050406030204" pitchFamily="18" charset="0"/>
                                </a:rPr>
                                <m:t>𝜏</m:t>
                              </m:r>
                            </m:e>
                            <m:sub>
                              <m:r>
                                <a:rPr lang="en-HK" b="0" i="1" smtClean="0">
                                  <a:latin typeface="Cambria Math" panose="02040503050406030204" pitchFamily="18" charset="0"/>
                                </a:rPr>
                                <m:t>1</m:t>
                              </m:r>
                            </m:sub>
                          </m:sSub>
                        </m:e>
                      </m:d>
                      <m:r>
                        <a:rPr lang="en-HK" b="0" i="1" smtClean="0">
                          <a:latin typeface="Cambria Math" panose="02040503050406030204" pitchFamily="18" charset="0"/>
                        </a:rPr>
                        <m:t>+1=5</m:t>
                      </m:r>
                    </m:oMath>
                  </m:oMathPara>
                </a14:m>
                <a:endParaRPr lang="en-HK" dirty="0"/>
              </a:p>
            </p:txBody>
          </p:sp>
        </mc:Choice>
        <mc:Fallback xmlns="">
          <p:sp>
            <p:nvSpPr>
              <p:cNvPr id="10" name="文本框 9">
                <a:extLst>
                  <a:ext uri="{FF2B5EF4-FFF2-40B4-BE49-F238E27FC236}">
                    <a16:creationId xmlns:a16="http://schemas.microsoft.com/office/drawing/2014/main" id="{CA766FC7-29A4-6FFF-AD15-86CA299A968B}"/>
                  </a:ext>
                </a:extLst>
              </p:cNvPr>
              <p:cNvSpPr txBox="1">
                <a:spLocks noRot="1" noChangeAspect="1" noMove="1" noResize="1" noEditPoints="1" noAdjustHandles="1" noChangeArrowheads="1" noChangeShapeType="1" noTextEdit="1"/>
              </p:cNvSpPr>
              <p:nvPr/>
            </p:nvSpPr>
            <p:spPr>
              <a:xfrm>
                <a:off x="5470277" y="5384737"/>
                <a:ext cx="2915827" cy="369332"/>
              </a:xfrm>
              <a:prstGeom prst="rect">
                <a:avLst/>
              </a:prstGeom>
              <a:blipFill>
                <a:blip r:embed="rId20"/>
                <a:stretch>
                  <a:fillRect b="-1639"/>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FE44AA2-FF04-614E-AAA0-216BFAA6F96F}"/>
                  </a:ext>
                </a:extLst>
              </p:cNvPr>
              <p:cNvSpPr txBox="1"/>
              <p:nvPr/>
            </p:nvSpPr>
            <p:spPr>
              <a:xfrm>
                <a:off x="5470276" y="5654760"/>
                <a:ext cx="291582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HK" b="0" i="1" smtClean="0">
                          <a:latin typeface="Cambria Math" panose="02040503050406030204" pitchFamily="18" charset="0"/>
                        </a:rPr>
                        <m:t>𝑙</m:t>
                      </m:r>
                      <m:d>
                        <m:dPr>
                          <m:ctrlPr>
                            <a:rPr lang="en-HK" b="0" i="1" smtClean="0">
                              <a:latin typeface="Cambria Math" panose="02040503050406030204" pitchFamily="18" charset="0"/>
                            </a:rPr>
                          </m:ctrlPr>
                        </m:dPr>
                        <m:e>
                          <m:sSub>
                            <m:sSubPr>
                              <m:ctrlPr>
                                <a:rPr lang="en-HK" b="0" i="1" smtClean="0">
                                  <a:latin typeface="Cambria Math" panose="02040503050406030204" pitchFamily="18" charset="0"/>
                                </a:rPr>
                              </m:ctrlPr>
                            </m:sSubPr>
                            <m:e>
                              <m:r>
                                <a:rPr lang="en-HK" b="0" i="1" smtClean="0">
                                  <a:latin typeface="Cambria Math" panose="02040503050406030204" pitchFamily="18" charset="0"/>
                                </a:rPr>
                                <m:t>𝑒</m:t>
                              </m:r>
                            </m:e>
                            <m:sub>
                              <m:r>
                                <a:rPr lang="en-HK" b="0" i="1" smtClean="0">
                                  <a:latin typeface="Cambria Math" panose="02040503050406030204" pitchFamily="18" charset="0"/>
                                </a:rPr>
                                <m:t>2</m:t>
                              </m:r>
                            </m:sub>
                          </m:sSub>
                          <m:r>
                            <a:rPr lang="en-HK" b="0" i="1" smtClean="0">
                              <a:latin typeface="Cambria Math" panose="02040503050406030204" pitchFamily="18" charset="0"/>
                            </a:rPr>
                            <m:t>,</m:t>
                          </m:r>
                          <m:sSub>
                            <m:sSubPr>
                              <m:ctrlPr>
                                <a:rPr lang="en-HK" b="0" i="1" smtClean="0">
                                  <a:latin typeface="Cambria Math" panose="02040503050406030204" pitchFamily="18" charset="0"/>
                                </a:rPr>
                              </m:ctrlPr>
                            </m:sSubPr>
                            <m:e>
                              <m:r>
                                <a:rPr lang="en-HK" b="0" i="1" smtClean="0">
                                  <a:latin typeface="Cambria Math" panose="02040503050406030204" pitchFamily="18" charset="0"/>
                                </a:rPr>
                                <m:t>𝜏</m:t>
                              </m:r>
                            </m:e>
                            <m:sub>
                              <m:r>
                                <a:rPr lang="en-HK" b="0" i="1" smtClean="0">
                                  <a:latin typeface="Cambria Math" panose="02040503050406030204" pitchFamily="18" charset="0"/>
                                </a:rPr>
                                <m:t>2</m:t>
                              </m:r>
                            </m:sub>
                          </m:sSub>
                        </m:e>
                      </m:d>
                      <m:r>
                        <a:rPr lang="en-HK" i="1">
                          <a:latin typeface="Cambria Math" panose="02040503050406030204" pitchFamily="18" charset="0"/>
                        </a:rPr>
                        <m:t>=</m:t>
                      </m:r>
                      <m:r>
                        <a:rPr lang="en-HK" i="1">
                          <a:latin typeface="Cambria Math" panose="02040503050406030204" pitchFamily="18" charset="0"/>
                        </a:rPr>
                        <m:t>𝑙</m:t>
                      </m:r>
                      <m:d>
                        <m:dPr>
                          <m:ctrlPr>
                            <a:rPr lang="en-HK" i="1">
                              <a:latin typeface="Cambria Math" panose="02040503050406030204" pitchFamily="18" charset="0"/>
                            </a:rPr>
                          </m:ctrlPr>
                        </m:dPr>
                        <m:e>
                          <m:sSub>
                            <m:sSubPr>
                              <m:ctrlPr>
                                <a:rPr lang="en-HK" i="1">
                                  <a:latin typeface="Cambria Math" panose="02040503050406030204" pitchFamily="18" charset="0"/>
                                </a:rPr>
                              </m:ctrlPr>
                            </m:sSubPr>
                            <m:e>
                              <m:r>
                                <a:rPr lang="en-HK" i="1">
                                  <a:latin typeface="Cambria Math" panose="02040503050406030204" pitchFamily="18" charset="0"/>
                                </a:rPr>
                                <m:t>𝑒</m:t>
                              </m:r>
                            </m:e>
                            <m:sub>
                              <m:r>
                                <a:rPr lang="en-HK" b="0" i="1" smtClean="0">
                                  <a:latin typeface="Cambria Math" panose="02040503050406030204" pitchFamily="18" charset="0"/>
                                </a:rPr>
                                <m:t>2</m:t>
                              </m:r>
                            </m:sub>
                          </m:sSub>
                          <m:r>
                            <a:rPr lang="en-HK" i="1">
                              <a:latin typeface="Cambria Math" panose="02040503050406030204" pitchFamily="18" charset="0"/>
                            </a:rPr>
                            <m:t>,</m:t>
                          </m:r>
                          <m:sSub>
                            <m:sSubPr>
                              <m:ctrlPr>
                                <a:rPr lang="en-HK" b="0" i="1" smtClean="0">
                                  <a:latin typeface="Cambria Math" panose="02040503050406030204" pitchFamily="18" charset="0"/>
                                </a:rPr>
                              </m:ctrlPr>
                            </m:sSubPr>
                            <m:e>
                              <m:r>
                                <a:rPr lang="en-HK" b="0" i="1" smtClean="0">
                                  <a:latin typeface="Cambria Math" panose="02040503050406030204" pitchFamily="18" charset="0"/>
                                </a:rPr>
                                <m:t>𝜏</m:t>
                              </m:r>
                            </m:e>
                            <m:sub>
                              <m:r>
                                <a:rPr lang="en-HK" b="0" i="1" smtClean="0">
                                  <a:latin typeface="Cambria Math" panose="02040503050406030204" pitchFamily="18" charset="0"/>
                                </a:rPr>
                                <m:t>2</m:t>
                              </m:r>
                            </m:sub>
                          </m:sSub>
                        </m:e>
                      </m:d>
                      <m:r>
                        <a:rPr lang="en-HK" b="0" i="1" smtClean="0">
                          <a:latin typeface="Cambria Math" panose="02040503050406030204" pitchFamily="18" charset="0"/>
                        </a:rPr>
                        <m:t>+1=5</m:t>
                      </m:r>
                    </m:oMath>
                  </m:oMathPara>
                </a14:m>
                <a:endParaRPr lang="en-HK" dirty="0"/>
              </a:p>
            </p:txBody>
          </p:sp>
        </mc:Choice>
        <mc:Fallback xmlns="">
          <p:sp>
            <p:nvSpPr>
              <p:cNvPr id="15" name="文本框 14">
                <a:extLst>
                  <a:ext uri="{FF2B5EF4-FFF2-40B4-BE49-F238E27FC236}">
                    <a16:creationId xmlns:a16="http://schemas.microsoft.com/office/drawing/2014/main" id="{1FE44AA2-FF04-614E-AAA0-216BFAA6F96F}"/>
                  </a:ext>
                </a:extLst>
              </p:cNvPr>
              <p:cNvSpPr txBox="1">
                <a:spLocks noRot="1" noChangeAspect="1" noMove="1" noResize="1" noEditPoints="1" noAdjustHandles="1" noChangeArrowheads="1" noChangeShapeType="1" noTextEdit="1"/>
              </p:cNvSpPr>
              <p:nvPr/>
            </p:nvSpPr>
            <p:spPr>
              <a:xfrm>
                <a:off x="5470276" y="5654760"/>
                <a:ext cx="2915827" cy="369332"/>
              </a:xfrm>
              <a:prstGeom prst="rect">
                <a:avLst/>
              </a:prstGeom>
              <a:blipFill>
                <a:blip r:embed="rId21"/>
                <a:stretch>
                  <a:fillRect b="-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48C6AE4-CF8F-25D5-81DE-F42692EAA6C7}"/>
                  </a:ext>
                </a:extLst>
              </p:cNvPr>
              <p:cNvSpPr txBox="1"/>
              <p:nvPr/>
            </p:nvSpPr>
            <p:spPr>
              <a:xfrm>
                <a:off x="5890760" y="6029146"/>
                <a:ext cx="2495343"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HK" b="0" i="1" smtClean="0">
                              <a:latin typeface="Cambria Math" panose="02040503050406030204" pitchFamily="18" charset="0"/>
                            </a:rPr>
                          </m:ctrlPr>
                        </m:funcPr>
                        <m:fName>
                          <m:r>
                            <m:rPr>
                              <m:sty m:val="p"/>
                            </m:rPr>
                            <a:rPr lang="en-HK" b="0" i="0" smtClean="0">
                              <a:latin typeface="Cambria Math" panose="02040503050406030204" pitchFamily="18" charset="0"/>
                            </a:rPr>
                            <m:t>ma</m:t>
                          </m:r>
                          <m:sSub>
                            <m:sSubPr>
                              <m:ctrlPr>
                                <a:rPr lang="en-HK" b="0" i="1" smtClean="0">
                                  <a:latin typeface="Cambria Math" panose="02040503050406030204" pitchFamily="18" charset="0"/>
                                </a:rPr>
                              </m:ctrlPr>
                            </m:sSubPr>
                            <m:e>
                              <m:r>
                                <m:rPr>
                                  <m:sty m:val="p"/>
                                </m:rPr>
                                <a:rPr lang="en-HK" b="0" i="0" smtClean="0">
                                  <a:latin typeface="Cambria Math" panose="02040503050406030204" pitchFamily="18" charset="0"/>
                                </a:rPr>
                                <m:t>x</m:t>
                              </m:r>
                            </m:e>
                            <m:sub>
                              <m:r>
                                <a:rPr lang="en-HK" b="0" i="1" smtClean="0">
                                  <a:latin typeface="Cambria Math" panose="02040503050406030204" pitchFamily="18" charset="0"/>
                                </a:rPr>
                                <m:t>𝑒</m:t>
                              </m:r>
                              <m:r>
                                <a:rPr lang="en-HK" b="0" i="1" smtClean="0">
                                  <a:latin typeface="Cambria Math" panose="02040503050406030204" pitchFamily="18" charset="0"/>
                                </a:rPr>
                                <m:t>,</m:t>
                              </m:r>
                              <m:r>
                                <a:rPr lang="en-HK" b="0" i="1" smtClean="0">
                                  <a:latin typeface="Cambria Math" panose="02040503050406030204" pitchFamily="18" charset="0"/>
                                </a:rPr>
                                <m:t>𝜏</m:t>
                              </m:r>
                            </m:sub>
                          </m:sSub>
                        </m:fName>
                        <m:e>
                          <m:r>
                            <a:rPr lang="en-HK" b="0" i="1" smtClean="0">
                              <a:latin typeface="Cambria Math" panose="02040503050406030204" pitchFamily="18" charset="0"/>
                            </a:rPr>
                            <m:t>𝑙</m:t>
                          </m:r>
                          <m:r>
                            <a:rPr lang="en-HK" b="0" i="1" smtClean="0">
                              <a:latin typeface="Cambria Math" panose="02040503050406030204" pitchFamily="18" charset="0"/>
                            </a:rPr>
                            <m:t>(</m:t>
                          </m:r>
                          <m:r>
                            <a:rPr lang="en-HK" b="0" i="1" smtClean="0">
                              <a:latin typeface="Cambria Math" panose="02040503050406030204" pitchFamily="18" charset="0"/>
                            </a:rPr>
                            <m:t>𝑒</m:t>
                          </m:r>
                          <m:r>
                            <a:rPr lang="en-HK" b="0" i="1" smtClean="0">
                              <a:latin typeface="Cambria Math" panose="02040503050406030204" pitchFamily="18" charset="0"/>
                            </a:rPr>
                            <m:t>,</m:t>
                          </m:r>
                          <m:r>
                            <a:rPr lang="en-HK" b="0" i="1" smtClean="0">
                              <a:latin typeface="Cambria Math" panose="02040503050406030204" pitchFamily="18" charset="0"/>
                            </a:rPr>
                            <m:t>𝜏</m:t>
                          </m:r>
                          <m:r>
                            <a:rPr lang="en-HK" b="0" i="1" smtClean="0">
                              <a:latin typeface="Cambria Math" panose="02040503050406030204" pitchFamily="18" charset="0"/>
                            </a:rPr>
                            <m:t>)</m:t>
                          </m:r>
                        </m:e>
                      </m:func>
                      <m:r>
                        <a:rPr lang="en-HK" b="0" i="1" smtClean="0">
                          <a:latin typeface="Cambria Math" panose="02040503050406030204" pitchFamily="18" charset="0"/>
                        </a:rPr>
                        <m:t>=7&lt;8</m:t>
                      </m:r>
                    </m:oMath>
                  </m:oMathPara>
                </a14:m>
                <a:endParaRPr lang="en-HK" dirty="0"/>
              </a:p>
            </p:txBody>
          </p:sp>
        </mc:Choice>
        <mc:Fallback xmlns="">
          <p:sp>
            <p:nvSpPr>
              <p:cNvPr id="20" name="文本框 19">
                <a:extLst>
                  <a:ext uri="{FF2B5EF4-FFF2-40B4-BE49-F238E27FC236}">
                    <a16:creationId xmlns:a16="http://schemas.microsoft.com/office/drawing/2014/main" id="{848C6AE4-CF8F-25D5-81DE-F42692EAA6C7}"/>
                  </a:ext>
                </a:extLst>
              </p:cNvPr>
              <p:cNvSpPr txBox="1">
                <a:spLocks noRot="1" noChangeAspect="1" noMove="1" noResize="1" noEditPoints="1" noAdjustHandles="1" noChangeArrowheads="1" noChangeShapeType="1" noTextEdit="1"/>
              </p:cNvSpPr>
              <p:nvPr/>
            </p:nvSpPr>
            <p:spPr>
              <a:xfrm>
                <a:off x="5890760" y="6029146"/>
                <a:ext cx="2495343" cy="381515"/>
              </a:xfrm>
              <a:prstGeom prst="rect">
                <a:avLst/>
              </a:prstGeom>
              <a:blipFill>
                <a:blip r:embed="rId22"/>
                <a:stretch>
                  <a:fillRect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1" name="AutoShape 5">
                <a:extLst>
                  <a:ext uri="{FF2B5EF4-FFF2-40B4-BE49-F238E27FC236}">
                    <a16:creationId xmlns:a16="http://schemas.microsoft.com/office/drawing/2014/main" id="{33ACC508-93C3-994B-6C5D-8F6707A0A944}"/>
                  </a:ext>
                </a:extLst>
              </p:cNvPr>
              <p:cNvSpPr>
                <a:spLocks noChangeArrowheads="1"/>
              </p:cNvSpPr>
              <p:nvPr/>
            </p:nvSpPr>
            <p:spPr bwMode="auto">
              <a:xfrm>
                <a:off x="160613" y="6191881"/>
                <a:ext cx="6483570" cy="639687"/>
              </a:xfrm>
              <a:prstGeom prst="wedgeRoundRectCallout">
                <a:avLst>
                  <a:gd name="adj1" fmla="val 64690"/>
                  <a:gd name="adj2" fmla="val -41013"/>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buNone/>
                </a:pPr>
                <a:r>
                  <a:rPr lang="en-HK" altLang="zh-CN" sz="1800" dirty="0"/>
                  <a:t>SOR’s maximum load is smaller (better) since the exponential function enlarges the effect of large loads (i.e., </a:t>
                </a:r>
                <a14:m>
                  <m:oMath xmlns:m="http://schemas.openxmlformats.org/officeDocument/2006/math">
                    <m:r>
                      <a:rPr lang="en-HK" altLang="zh-CN" sz="1800" b="0" i="1" smtClean="0">
                        <a:latin typeface="Cambria Math" panose="02040503050406030204" pitchFamily="18" charset="0"/>
                      </a:rPr>
                      <m:t>𝑙</m:t>
                    </m:r>
                    <m:d>
                      <m:dPr>
                        <m:ctrlPr>
                          <a:rPr lang="en-HK" altLang="zh-CN" sz="1800" b="0" i="1" smtClean="0">
                            <a:latin typeface="Cambria Math" panose="02040503050406030204" pitchFamily="18" charset="0"/>
                          </a:rPr>
                        </m:ctrlPr>
                      </m:dPr>
                      <m:e>
                        <m:sSub>
                          <m:sSubPr>
                            <m:ctrlPr>
                              <a:rPr lang="en-HK" altLang="zh-CN" sz="1800" b="0" i="1" smtClean="0">
                                <a:latin typeface="Cambria Math" panose="02040503050406030204" pitchFamily="18" charset="0"/>
                              </a:rPr>
                            </m:ctrlPr>
                          </m:sSubPr>
                          <m:e>
                            <m:r>
                              <a:rPr lang="en-HK" altLang="zh-CN" sz="1800" b="0" i="1" smtClean="0">
                                <a:latin typeface="Cambria Math" panose="02040503050406030204" pitchFamily="18" charset="0"/>
                              </a:rPr>
                              <m:t>𝑒</m:t>
                            </m:r>
                          </m:e>
                          <m:sub>
                            <m:r>
                              <a:rPr lang="en-HK" altLang="zh-CN" sz="1800" b="0" i="1" smtClean="0">
                                <a:latin typeface="Cambria Math" panose="02040503050406030204" pitchFamily="18" charset="0"/>
                              </a:rPr>
                              <m:t>3</m:t>
                            </m:r>
                          </m:sub>
                        </m:sSub>
                        <m:r>
                          <a:rPr lang="en-HK" altLang="zh-CN" sz="1800" b="0" i="1" smtClean="0">
                            <a:latin typeface="Cambria Math" panose="02040503050406030204" pitchFamily="18" charset="0"/>
                          </a:rPr>
                          <m:t>,</m:t>
                        </m:r>
                        <m:sSub>
                          <m:sSubPr>
                            <m:ctrlPr>
                              <a:rPr lang="en-HK" altLang="zh-CN" sz="1800" b="0" i="1" smtClean="0">
                                <a:latin typeface="Cambria Math" panose="02040503050406030204" pitchFamily="18" charset="0"/>
                              </a:rPr>
                            </m:ctrlPr>
                          </m:sSubPr>
                          <m:e>
                            <m:r>
                              <a:rPr lang="en-HK" altLang="zh-CN" sz="1800" b="0" i="1" smtClean="0">
                                <a:latin typeface="Cambria Math" panose="02040503050406030204" pitchFamily="18" charset="0"/>
                              </a:rPr>
                              <m:t>𝜏</m:t>
                            </m:r>
                          </m:e>
                          <m:sub>
                            <m:r>
                              <a:rPr lang="en-HK" altLang="zh-CN" sz="1800" b="0" i="1" smtClean="0">
                                <a:latin typeface="Cambria Math" panose="02040503050406030204" pitchFamily="18" charset="0"/>
                              </a:rPr>
                              <m:t>3</m:t>
                            </m:r>
                          </m:sub>
                        </m:sSub>
                      </m:e>
                    </m:d>
                    <m:r>
                      <a:rPr lang="en-HK" altLang="zh-CN" sz="1800" b="0" i="1" smtClean="0">
                        <a:latin typeface="Cambria Math" panose="02040503050406030204" pitchFamily="18" charset="0"/>
                      </a:rPr>
                      <m:t>=7</m:t>
                    </m:r>
                  </m:oMath>
                </a14:m>
                <a:r>
                  <a:rPr lang="en-HK" altLang="zh-CN" sz="1800" dirty="0"/>
                  <a:t>)</a:t>
                </a:r>
              </a:p>
              <a:p>
                <a:pPr>
                  <a:buNone/>
                </a:pPr>
                <a:endParaRPr lang="en-HK" sz="1200" dirty="0"/>
              </a:p>
            </p:txBody>
          </p:sp>
        </mc:Choice>
        <mc:Fallback xmlns="">
          <p:sp>
            <p:nvSpPr>
              <p:cNvPr id="11" name="AutoShape 5">
                <a:extLst>
                  <a:ext uri="{FF2B5EF4-FFF2-40B4-BE49-F238E27FC236}">
                    <a16:creationId xmlns:a16="http://schemas.microsoft.com/office/drawing/2014/main" id="{33ACC508-93C3-994B-6C5D-8F6707A0A944}"/>
                  </a:ext>
                </a:extLst>
              </p:cNvPr>
              <p:cNvSpPr>
                <a:spLocks noRot="1" noChangeAspect="1" noMove="1" noResize="1" noEditPoints="1" noAdjustHandles="1" noChangeArrowheads="1" noChangeShapeType="1" noTextEdit="1"/>
              </p:cNvSpPr>
              <p:nvPr/>
            </p:nvSpPr>
            <p:spPr bwMode="auto">
              <a:xfrm>
                <a:off x="160613" y="6191881"/>
                <a:ext cx="6483570" cy="639687"/>
              </a:xfrm>
              <a:prstGeom prst="wedgeRoundRectCallout">
                <a:avLst>
                  <a:gd name="adj1" fmla="val 64690"/>
                  <a:gd name="adj2" fmla="val -41013"/>
                  <a:gd name="adj3" fmla="val 16667"/>
                </a:avLst>
              </a:prstGeom>
              <a:blipFill>
                <a:blip r:embed="rId23"/>
                <a:stretch>
                  <a:fillRect l="-163" b="-18692"/>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sp>
        <p:nvSpPr>
          <p:cNvPr id="32" name="矩形 31">
            <a:extLst>
              <a:ext uri="{FF2B5EF4-FFF2-40B4-BE49-F238E27FC236}">
                <a16:creationId xmlns:a16="http://schemas.microsoft.com/office/drawing/2014/main" id="{3E0FA093-4D0E-61D4-25C3-C0618394CF94}"/>
              </a:ext>
            </a:extLst>
          </p:cNvPr>
          <p:cNvSpPr/>
          <p:nvPr/>
        </p:nvSpPr>
        <p:spPr bwMode="auto">
          <a:xfrm>
            <a:off x="5473870" y="2713043"/>
            <a:ext cx="3218185" cy="311636"/>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a:ln>
                <a:noFill/>
              </a:ln>
              <a:solidFill>
                <a:schemeClr val="tx1"/>
              </a:solidFill>
              <a:effectLst/>
              <a:latin typeface="Tahoma" pitchFamily="34" charset="0"/>
              <a:ea typeface="新細明體" pitchFamily="18" charset="-120"/>
            </a:endParaRPr>
          </a:p>
        </p:txBody>
      </p:sp>
      <p:cxnSp>
        <p:nvCxnSpPr>
          <p:cNvPr id="35" name="直接箭头连接符 34">
            <a:extLst>
              <a:ext uri="{FF2B5EF4-FFF2-40B4-BE49-F238E27FC236}">
                <a16:creationId xmlns:a16="http://schemas.microsoft.com/office/drawing/2014/main" id="{B06EBB3B-3DB5-1EAF-39F5-BEDDE9BCED81}"/>
              </a:ext>
            </a:extLst>
          </p:cNvPr>
          <p:cNvCxnSpPr>
            <a:cxnSpLocks/>
            <a:stCxn id="32" idx="2"/>
          </p:cNvCxnSpPr>
          <p:nvPr/>
        </p:nvCxnSpPr>
        <p:spPr>
          <a:xfrm flipH="1">
            <a:off x="4902499" y="3024679"/>
            <a:ext cx="2180464" cy="2697157"/>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924D0732-0FB8-6199-02F7-27E07019D72A}"/>
              </a:ext>
            </a:extLst>
          </p:cNvPr>
          <p:cNvSpPr/>
          <p:nvPr/>
        </p:nvSpPr>
        <p:spPr bwMode="auto">
          <a:xfrm>
            <a:off x="1841179" y="2708583"/>
            <a:ext cx="3144406" cy="30625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a:ln>
                <a:noFill/>
              </a:ln>
              <a:solidFill>
                <a:schemeClr val="tx1"/>
              </a:solidFill>
              <a:effectLst/>
              <a:latin typeface="Tahoma" pitchFamily="34" charset="0"/>
              <a:ea typeface="新細明體" pitchFamily="18" charset="-120"/>
            </a:endParaRPr>
          </a:p>
        </p:txBody>
      </p:sp>
      <p:cxnSp>
        <p:nvCxnSpPr>
          <p:cNvPr id="41" name="直接箭头连接符 40">
            <a:extLst>
              <a:ext uri="{FF2B5EF4-FFF2-40B4-BE49-F238E27FC236}">
                <a16:creationId xmlns:a16="http://schemas.microsoft.com/office/drawing/2014/main" id="{B8762F51-1B61-EA93-DE6C-28C9B030C471}"/>
              </a:ext>
            </a:extLst>
          </p:cNvPr>
          <p:cNvCxnSpPr>
            <a:cxnSpLocks/>
            <a:stCxn id="40" idx="2"/>
          </p:cNvCxnSpPr>
          <p:nvPr/>
        </p:nvCxnSpPr>
        <p:spPr>
          <a:xfrm>
            <a:off x="3413382" y="3014833"/>
            <a:ext cx="2126341" cy="270365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9">
                <a:extLst>
                  <a:ext uri="{FF2B5EF4-FFF2-40B4-BE49-F238E27FC236}">
                    <a16:creationId xmlns:a16="http://schemas.microsoft.com/office/drawing/2014/main" id="{C4E3B5F1-4757-225E-C0B2-CC08FA780706}"/>
                  </a:ext>
                </a:extLst>
              </p:cNvPr>
              <p:cNvSpPr txBox="1"/>
              <p:nvPr/>
            </p:nvSpPr>
            <p:spPr>
              <a:xfrm>
                <a:off x="5611918" y="5475948"/>
                <a:ext cx="3378679" cy="1015663"/>
              </a:xfrm>
              <a:prstGeom prst="rect">
                <a:avLst/>
              </a:prstGeom>
              <a:solidFill>
                <a:srgbClr val="CCFFCC"/>
              </a:solidFill>
              <a:ln>
                <a:solidFill>
                  <a:schemeClr val="tx1"/>
                </a:solidFill>
              </a:ln>
            </p:spPr>
            <p:txBody>
              <a:bodyPr wrap="square" rtlCol="0">
                <a:spAutoFit/>
              </a:bodyPr>
              <a:lstStyle/>
              <a:p>
                <a:pPr>
                  <a:spcBef>
                    <a:spcPct val="0"/>
                  </a:spcBef>
                </a:pPr>
                <a:r>
                  <a:rPr lang="en-US" altLang="zh-CN" sz="2000" dirty="0"/>
                  <a:t>Theorem1: SOR achieves the maximum load at most </a:t>
                </a:r>
                <a14:m>
                  <m:oMath xmlns:m="http://schemas.openxmlformats.org/officeDocument/2006/math">
                    <m:r>
                      <a:rPr lang="zh-CN" altLang="en-US" sz="2000" i="1">
                        <a:latin typeface="Cambria Math" panose="02040503050406030204" pitchFamily="18" charset="0"/>
                      </a:rPr>
                      <m:t>𝒪</m:t>
                    </m:r>
                    <m:d>
                      <m:dPr>
                        <m:ctrlPr>
                          <a:rPr lang="en-US" altLang="zh-CN" sz="2000" i="1">
                            <a:latin typeface="Cambria Math" panose="02040503050406030204" pitchFamily="18" charset="0"/>
                          </a:rPr>
                        </m:ctrlPr>
                      </m:dPr>
                      <m:e>
                        <m:r>
                          <m:rPr>
                            <m:sty m:val="p"/>
                          </m:rPr>
                          <a:rPr lang="en-US" altLang="zh-CN" sz="2000" i="1">
                            <a:latin typeface="Cambria Math" panose="02040503050406030204" pitchFamily="18" charset="0"/>
                          </a:rPr>
                          <m:t>ln</m:t>
                        </m:r>
                        <m:r>
                          <a:rPr lang="en-US" altLang="zh-CN" sz="2000" i="1">
                            <a:latin typeface="Cambria Math" panose="02040503050406030204" pitchFamily="18" charset="0"/>
                          </a:rPr>
                          <m:t> |</m:t>
                        </m:r>
                        <m:r>
                          <a:rPr lang="en-US" altLang="zh-CN" sz="2000" b="0" i="1" smtClean="0">
                            <a:latin typeface="Cambria Math" panose="02040503050406030204" pitchFamily="18" charset="0"/>
                          </a:rPr>
                          <m:t>𝑉</m:t>
                        </m:r>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𝑂𝑃𝑇</m:t>
                    </m:r>
                  </m:oMath>
                </a14:m>
                <a:endParaRPr lang="en-US" altLang="zh-TW" sz="2000" dirty="0"/>
              </a:p>
            </p:txBody>
          </p:sp>
        </mc:Choice>
        <mc:Fallback xmlns="">
          <p:sp>
            <p:nvSpPr>
              <p:cNvPr id="14" name="TextBox 9">
                <a:extLst>
                  <a:ext uri="{FF2B5EF4-FFF2-40B4-BE49-F238E27FC236}">
                    <a16:creationId xmlns:a16="http://schemas.microsoft.com/office/drawing/2014/main" id="{C4E3B5F1-4757-225E-C0B2-CC08FA780706}"/>
                  </a:ext>
                </a:extLst>
              </p:cNvPr>
              <p:cNvSpPr txBox="1">
                <a:spLocks noRot="1" noChangeAspect="1" noMove="1" noResize="1" noEditPoints="1" noAdjustHandles="1" noChangeArrowheads="1" noChangeShapeType="1" noTextEdit="1"/>
              </p:cNvSpPr>
              <p:nvPr/>
            </p:nvSpPr>
            <p:spPr>
              <a:xfrm>
                <a:off x="5611918" y="5475948"/>
                <a:ext cx="3378679" cy="1015663"/>
              </a:xfrm>
              <a:prstGeom prst="rect">
                <a:avLst/>
              </a:prstGeom>
              <a:blipFill>
                <a:blip r:embed="rId24"/>
                <a:stretch>
                  <a:fillRect l="-1799" t="-2367" b="-5325"/>
                </a:stretch>
              </a:blipFill>
              <a:ln>
                <a:solidFill>
                  <a:schemeClr val="tx1"/>
                </a:solidFill>
              </a:ln>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 name="AutoShape 5">
                <a:extLst>
                  <a:ext uri="{FF2B5EF4-FFF2-40B4-BE49-F238E27FC236}">
                    <a16:creationId xmlns:a16="http://schemas.microsoft.com/office/drawing/2014/main" id="{2735434E-56F1-6C70-790B-C52AEE5A5EC1}"/>
                  </a:ext>
                </a:extLst>
              </p:cNvPr>
              <p:cNvSpPr>
                <a:spLocks noChangeArrowheads="1"/>
              </p:cNvSpPr>
              <p:nvPr/>
            </p:nvSpPr>
            <p:spPr bwMode="auto">
              <a:xfrm>
                <a:off x="4466897" y="1147201"/>
                <a:ext cx="4582016" cy="947902"/>
              </a:xfrm>
              <a:prstGeom prst="wedgeRoundRectCallout">
                <a:avLst>
                  <a:gd name="adj1" fmla="val 20623"/>
                  <a:gd name="adj2" fmla="val 161152"/>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buNone/>
                </a:pPr>
                <a:r>
                  <a:rPr lang="en-HK" altLang="zh-CN" sz="1800" dirty="0"/>
                  <a:t>where </a:t>
                </a:r>
                <a:r>
                  <a:rPr lang="zh-CN" altLang="en-HK" sz="1800" dirty="0"/>
                  <a:t>𝑐 </a:t>
                </a:r>
                <a:r>
                  <a:rPr lang="en-HK" altLang="zh-CN" sz="1800" dirty="0"/>
                  <a:t>is a constant (</a:t>
                </a:r>
                <a14:m>
                  <m:oMath xmlns:m="http://schemas.openxmlformats.org/officeDocument/2006/math">
                    <m:r>
                      <a:rPr lang="en-HK" altLang="zh-CN" sz="1800" i="1">
                        <a:latin typeface="Cambria Math" panose="02040503050406030204" pitchFamily="18" charset="0"/>
                      </a:rPr>
                      <m:t>6</m:t>
                    </m:r>
                    <m:d>
                      <m:dPr>
                        <m:begChr m:val="|"/>
                        <m:endChr m:val="|"/>
                        <m:ctrlPr>
                          <a:rPr lang="en-HK" altLang="zh-CN" sz="1800" i="1">
                            <a:latin typeface="Cambria Math" panose="02040503050406030204" pitchFamily="18" charset="0"/>
                          </a:rPr>
                        </m:ctrlPr>
                      </m:dPr>
                      <m:e>
                        <m:r>
                          <a:rPr lang="en-HK" altLang="zh-CN" sz="1800" i="1">
                            <a:latin typeface="Cambria Math" panose="02040503050406030204" pitchFamily="18" charset="0"/>
                          </a:rPr>
                          <m:t>𝐸</m:t>
                        </m:r>
                      </m:e>
                    </m:d>
                  </m:oMath>
                </a14:m>
                <a:r>
                  <a:rPr lang="en-HK" altLang="zh-CN" sz="1800" dirty="0"/>
                  <a:t> in our example) and </a:t>
                </a:r>
                <a:r>
                  <a:rPr lang="zh-CN" altLang="en-HK" sz="1800" dirty="0"/>
                  <a:t>𝜆 </a:t>
                </a:r>
                <a:r>
                  <a:rPr lang="en-HK" altLang="zh-CN" sz="1800" dirty="0"/>
                  <a:t>measures the overall traffic status (initialized as </a:t>
                </a:r>
                <a14:m>
                  <m:oMath xmlns:m="http://schemas.openxmlformats.org/officeDocument/2006/math">
                    <m:func>
                      <m:funcPr>
                        <m:ctrlPr>
                          <a:rPr lang="en-HK" altLang="zh-CN" sz="1800" i="1">
                            <a:latin typeface="Cambria Math" panose="02040503050406030204" pitchFamily="18" charset="0"/>
                          </a:rPr>
                        </m:ctrlPr>
                      </m:funcPr>
                      <m:fName>
                        <m:r>
                          <m:rPr>
                            <m:sty m:val="p"/>
                          </m:rPr>
                          <a:rPr lang="en-HK" altLang="zh-CN" sz="1800" b="0" i="0" smtClean="0">
                            <a:latin typeface="Cambria Math" panose="02040503050406030204" pitchFamily="18" charset="0"/>
                          </a:rPr>
                          <m:t>mi</m:t>
                        </m:r>
                        <m:sSub>
                          <m:sSubPr>
                            <m:ctrlPr>
                              <a:rPr lang="en-HK" altLang="zh-CN" sz="1800" b="0" i="1" smtClean="0">
                                <a:latin typeface="Cambria Math" panose="02040503050406030204" pitchFamily="18" charset="0"/>
                              </a:rPr>
                            </m:ctrlPr>
                          </m:sSubPr>
                          <m:e>
                            <m:r>
                              <m:rPr>
                                <m:sty m:val="p"/>
                              </m:rPr>
                              <a:rPr lang="en-HK" altLang="zh-CN" sz="1800" b="0" i="0" smtClean="0">
                                <a:latin typeface="Cambria Math" panose="02040503050406030204" pitchFamily="18" charset="0"/>
                              </a:rPr>
                              <m:t>n</m:t>
                            </m:r>
                          </m:e>
                          <m:sub>
                            <m:r>
                              <a:rPr lang="en-HK" altLang="zh-CN" sz="1800" b="0" i="1" smtClean="0">
                                <a:latin typeface="Cambria Math" panose="02040503050406030204" pitchFamily="18" charset="0"/>
                              </a:rPr>
                              <m:t>𝑒</m:t>
                            </m:r>
                          </m:sub>
                        </m:sSub>
                      </m:fName>
                      <m:e>
                        <m:r>
                          <a:rPr lang="en-HK" altLang="zh-CN" sz="1800" i="1">
                            <a:latin typeface="Cambria Math" panose="02040503050406030204" pitchFamily="18" charset="0"/>
                          </a:rPr>
                          <m:t>1/</m:t>
                        </m:r>
                        <m:r>
                          <a:rPr lang="en-HK" altLang="zh-CN" sz="1800" i="1">
                            <a:latin typeface="Cambria Math" panose="02040503050406030204" pitchFamily="18" charset="0"/>
                          </a:rPr>
                          <m:t>𝑐𝑎𝑝</m:t>
                        </m:r>
                        <m:r>
                          <a:rPr lang="en-HK" altLang="zh-CN" sz="1800" i="1">
                            <a:latin typeface="Cambria Math" panose="02040503050406030204" pitchFamily="18" charset="0"/>
                          </a:rPr>
                          <m:t>(</m:t>
                        </m:r>
                        <m:r>
                          <a:rPr lang="en-HK" altLang="zh-CN" sz="1800" i="1">
                            <a:latin typeface="Cambria Math" panose="02040503050406030204" pitchFamily="18" charset="0"/>
                          </a:rPr>
                          <m:t>𝑒</m:t>
                        </m:r>
                        <m:r>
                          <a:rPr lang="en-HK" altLang="zh-CN" sz="1800" i="1">
                            <a:latin typeface="Cambria Math" panose="02040503050406030204" pitchFamily="18" charset="0"/>
                          </a:rPr>
                          <m:t>)</m:t>
                        </m:r>
                      </m:e>
                    </m:func>
                  </m:oMath>
                </a14:m>
                <a:r>
                  <a:rPr lang="en-HK" altLang="zh-CN" sz="1800" dirty="0"/>
                  <a:t>)</a:t>
                </a:r>
              </a:p>
              <a:p>
                <a:pPr>
                  <a:buNone/>
                </a:pPr>
                <a:endParaRPr lang="en-HK" sz="1200" dirty="0"/>
              </a:p>
            </p:txBody>
          </p:sp>
        </mc:Choice>
        <mc:Fallback xmlns="">
          <p:sp>
            <p:nvSpPr>
              <p:cNvPr id="6" name="AutoShape 5">
                <a:extLst>
                  <a:ext uri="{FF2B5EF4-FFF2-40B4-BE49-F238E27FC236}">
                    <a16:creationId xmlns:a16="http://schemas.microsoft.com/office/drawing/2014/main" id="{2735434E-56F1-6C70-790B-C52AEE5A5EC1}"/>
                  </a:ext>
                </a:extLst>
              </p:cNvPr>
              <p:cNvSpPr>
                <a:spLocks noRot="1" noChangeAspect="1" noMove="1" noResize="1" noEditPoints="1" noAdjustHandles="1" noChangeArrowheads="1" noChangeShapeType="1" noTextEdit="1"/>
              </p:cNvSpPr>
              <p:nvPr/>
            </p:nvSpPr>
            <p:spPr bwMode="auto">
              <a:xfrm>
                <a:off x="4466897" y="1147201"/>
                <a:ext cx="4582016" cy="947902"/>
              </a:xfrm>
              <a:prstGeom prst="wedgeRoundRectCallout">
                <a:avLst>
                  <a:gd name="adj1" fmla="val 20623"/>
                  <a:gd name="adj2" fmla="val 161152"/>
                  <a:gd name="adj3" fmla="val 16667"/>
                </a:avLst>
              </a:prstGeom>
              <a:blipFill>
                <a:blip r:embed="rId25"/>
                <a:stretch>
                  <a:fillRect r="-3453"/>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spTree>
    <p:custDataLst>
      <p:tags r:id="rId1"/>
    </p:custDataLst>
    <p:extLst>
      <p:ext uri="{BB962C8B-B14F-4D97-AF65-F5344CB8AC3E}">
        <p14:creationId xmlns:p14="http://schemas.microsoft.com/office/powerpoint/2010/main" val="1552971361"/>
      </p:ext>
    </p:extLst>
  </p:cSld>
  <p:clrMapOvr>
    <a:masterClrMapping/>
  </p:clrMapOvr>
  <mc:AlternateContent xmlns:mc="http://schemas.openxmlformats.org/markup-compatibility/2006" xmlns:p14="http://schemas.microsoft.com/office/powerpoint/2010/main">
    <mc:Choice Requires="p14">
      <p:transition spd="slow" p14:dur="2000" advTm="40978"/>
    </mc:Choice>
    <mc:Fallback xmlns="">
      <p:transition spd="slow" advTm="409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6" grpId="0"/>
      <p:bldP spid="17" grpId="0"/>
      <p:bldP spid="18" grpId="0"/>
      <p:bldP spid="19" grpId="0"/>
      <p:bldP spid="21" grpId="0"/>
      <p:bldP spid="22" grpId="0"/>
      <p:bldP spid="23" grpId="0"/>
      <p:bldP spid="24" grpId="0"/>
      <p:bldP spid="25" grpId="0"/>
      <p:bldP spid="28" grpId="0"/>
      <p:bldP spid="29" grpId="0"/>
      <p:bldP spid="30" grpId="0"/>
      <p:bldP spid="33" grpId="0"/>
      <p:bldP spid="7" grpId="0"/>
      <p:bldP spid="10" grpId="0"/>
      <p:bldP spid="15" grpId="0"/>
      <p:bldP spid="20" grpId="0"/>
      <p:bldP spid="11" grpId="0" animBg="1"/>
      <p:bldP spid="32" grpId="0" animBg="1"/>
      <p:bldP spid="40" grpId="0" animBg="1"/>
      <p:bldP spid="1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30346-E4FB-20DD-E2F8-398A4B113D2A}"/>
              </a:ext>
            </a:extLst>
          </p:cNvPr>
          <p:cNvSpPr>
            <a:spLocks noGrp="1"/>
          </p:cNvSpPr>
          <p:nvPr>
            <p:ph type="title"/>
          </p:nvPr>
        </p:nvSpPr>
        <p:spPr/>
        <p:txBody>
          <a:bodyPr/>
          <a:lstStyle/>
          <a:p>
            <a:r>
              <a:rPr lang="en-US" altLang="zh-CN" dirty="0"/>
              <a:t>SOR: example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67720D-9B89-9CA3-DCFD-D684F896151C}"/>
                  </a:ext>
                </a:extLst>
              </p:cNvPr>
              <p:cNvSpPr>
                <a:spLocks noGrp="1"/>
              </p:cNvSpPr>
              <p:nvPr>
                <p:ph idx="1"/>
              </p:nvPr>
            </p:nvSpPr>
            <p:spPr/>
            <p:txBody>
              <a:bodyPr/>
              <a:lstStyle/>
              <a:p>
                <a14:m>
                  <m:oMath xmlns:m="http://schemas.openxmlformats.org/officeDocument/2006/math">
                    <m:r>
                      <a:rPr lang="en-US" altLang="zh-CN" sz="2400" b="0" i="1" smtClean="0">
                        <a:latin typeface="Cambria Math" panose="02040503050406030204" pitchFamily="18" charset="0"/>
                      </a:rPr>
                      <m:t>𝑥</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𝜏</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36</m:t>
                        </m:r>
                      </m:den>
                    </m:f>
                    <m:r>
                      <a:rPr lang="en-US" altLang="zh-CN" sz="2400" b="0" i="0" smtClean="0">
                        <a:latin typeface="Cambria Math" panose="02040503050406030204" pitchFamily="18" charset="0"/>
                      </a:rPr>
                      <m:t>,</m:t>
                    </m:r>
                    <m:r>
                      <a:rPr lang="en-US" altLang="zh-CN" sz="2400" b="0" i="1" smtClean="0">
                        <a:latin typeface="Cambria Math" panose="02040503050406030204" pitchFamily="18" charset="0"/>
                      </a:rPr>
                      <m:t>𝑙</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𝜏</m:t>
                        </m:r>
                      </m:e>
                    </m:d>
                    <m:r>
                      <a:rPr lang="en-US" altLang="zh-CN" sz="2400" b="0" i="1" smtClean="0">
                        <a:latin typeface="Cambria Math" panose="02040503050406030204" pitchFamily="18" charset="0"/>
                      </a:rPr>
                      <m:t>=0</m:t>
                    </m:r>
                  </m:oMath>
                </a14:m>
                <a:r>
                  <a:rPr lang="zh-CN" altLang="en-US" sz="2400" i="1" dirty="0"/>
                  <a:t> </a:t>
                </a:r>
                <a:r>
                  <a:rPr lang="en-US" altLang="zh-CN" sz="2400" dirty="0"/>
                  <a:t>for each </a:t>
                </a:r>
                <a14:m>
                  <m:oMath xmlns:m="http://schemas.openxmlformats.org/officeDocument/2006/math">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𝜏</m:t>
                        </m:r>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𝜆</m:t>
                    </m:r>
                    <m:r>
                      <a:rPr lang="en-US" altLang="zh-CN" sz="2400" b="0" i="1" smtClean="0">
                        <a:latin typeface="Cambria Math" panose="02040503050406030204" pitchFamily="18" charset="0"/>
                      </a:rPr>
                      <m:t>=1</m:t>
                    </m:r>
                  </m:oMath>
                </a14:m>
                <a:endParaRPr lang="en-US" altLang="zh-CN" sz="2400" b="0" i="1" dirty="0"/>
              </a:p>
              <a:p>
                <a:r>
                  <a:rPr lang="en-US" altLang="zh-CN" sz="2400" b="0" dirty="0"/>
                  <a:t>For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𝐴</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e>
                    </m:d>
                  </m:oMath>
                </a14:m>
                <a:r>
                  <a:rPr lang="en-US" altLang="zh-CN" sz="2400" b="0" i="1" dirty="0"/>
                  <a:t> </a:t>
                </a:r>
                <a:r>
                  <a:rPr lang="en-US" altLang="zh-CN" sz="2400" dirty="0"/>
                  <a:t>at</a:t>
                </a:r>
                <a:r>
                  <a:rPr lang="en-US" altLang="zh-CN" sz="2400" i="1" dirty="0"/>
                  <a:t> </a:t>
                </a:r>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=0</m:t>
                    </m:r>
                  </m:oMath>
                </a14:m>
                <a:endParaRPr lang="en-US" altLang="zh-CN" sz="2400" b="0" i="1" dirty="0"/>
              </a:p>
              <a:p>
                <a:pPr lvl="1"/>
                <a:r>
                  <a:rPr lang="en-US" altLang="zh-CN" sz="2000" dirty="0"/>
                  <a:t>F</a:t>
                </a:r>
                <a:r>
                  <a:rPr lang="en-US" altLang="zh-CN" sz="2000" b="0" dirty="0"/>
                  <a:t>or </a:t>
                </a:r>
                <a14:m>
                  <m:oMath xmlns:m="http://schemas.openxmlformats.org/officeDocument/2006/math">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1</m:t>
                        </m:r>
                      </m:sub>
                    </m:sSub>
                    <m:r>
                      <a:rPr lang="en-HK" altLang="zh-CN" sz="2000" b="0" i="1" smtClean="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a14:m>
                <a:r>
                  <a:rPr lang="en-US" altLang="zh-CN" sz="2000" b="0" dirty="0"/>
                  <a:t>, </a:t>
                </a:r>
                <a14:m>
                  <m:oMath xmlns:m="http://schemas.openxmlformats.org/officeDocument/2006/math">
                    <m:r>
                      <a:rPr lang="en-HK" altLang="zh-CN" sz="2000" b="0" i="1" dirty="0" smtClean="0">
                        <a:latin typeface="Cambria Math" panose="02040503050406030204" pitchFamily="18" charset="0"/>
                      </a:rPr>
                      <m:t>𝑚𝑒𝑡𝑟𝑖𝑐</m:t>
                    </m:r>
                    <m:d>
                      <m:dPr>
                        <m:ctrlPr>
                          <a:rPr lang="en-HK" altLang="zh-CN" sz="2000" b="0" i="1" dirty="0" smtClean="0">
                            <a:latin typeface="Cambria Math" panose="02040503050406030204" pitchFamily="18" charset="0"/>
                          </a:rPr>
                        </m:ctrlPr>
                      </m:dPr>
                      <m:e>
                        <m:sSub>
                          <m:sSubPr>
                            <m:ctrlPr>
                              <a:rPr lang="en-HK" altLang="zh-CN" sz="2000" b="0" i="1" dirty="0" smtClean="0">
                                <a:latin typeface="Cambria Math" panose="02040503050406030204" pitchFamily="18" charset="0"/>
                              </a:rPr>
                            </m:ctrlPr>
                          </m:sSubPr>
                          <m:e>
                            <m:r>
                              <a:rPr lang="en-HK" altLang="zh-CN" sz="2000" b="0" i="1" dirty="0" smtClean="0">
                                <a:latin typeface="Cambria Math" panose="02040503050406030204" pitchFamily="18" charset="0"/>
                              </a:rPr>
                              <m:t>𝑝</m:t>
                            </m:r>
                          </m:e>
                          <m:sub>
                            <m:r>
                              <a:rPr lang="en-HK" altLang="zh-CN" sz="2000" b="0" i="1" dirty="0" smtClean="0">
                                <a:latin typeface="Cambria Math" panose="02040503050406030204" pitchFamily="18" charset="0"/>
                              </a:rPr>
                              <m:t>1</m:t>
                            </m:r>
                          </m:sub>
                        </m:sSub>
                      </m:e>
                    </m:d>
                    <m:r>
                      <a:rPr lang="en-HK"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1</m:t>
                            </m:r>
                          </m:sub>
                        </m:sSub>
                        <m:r>
                          <a:rPr lang="en-US" altLang="zh-CN" sz="2000" b="0" i="1" dirty="0" smtClean="0">
                            <a:latin typeface="Cambria Math" panose="02040503050406030204" pitchFamily="18" charset="0"/>
                          </a:rPr>
                          <m:t>,0</m:t>
                        </m:r>
                      </m:e>
                    </m:d>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1</m:t>
                            </m:r>
                          </m:sub>
                        </m:sSub>
                        <m:r>
                          <a:rPr lang="en-US" altLang="zh-CN" sz="2000" b="0" i="1" dirty="0" smtClean="0">
                            <a:latin typeface="Cambria Math" panose="02040503050406030204" pitchFamily="18" charset="0"/>
                          </a:rPr>
                          <m:t>,1</m:t>
                        </m:r>
                      </m:e>
                    </m:d>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num>
                      <m:den>
                        <m:r>
                          <a:rPr lang="en-US" altLang="zh-CN" sz="2000" b="0" i="1" dirty="0" smtClean="0">
                            <a:latin typeface="Cambria Math" panose="02040503050406030204" pitchFamily="18" charset="0"/>
                          </a:rPr>
                          <m:t>18</m:t>
                        </m:r>
                      </m:den>
                    </m:f>
                  </m:oMath>
                </a14:m>
                <a:endParaRPr lang="en-US" altLang="zh-CN" sz="2000" b="0" dirty="0"/>
              </a:p>
              <a:p>
                <a:pPr lvl="1"/>
                <a:r>
                  <a:rPr lang="en-US" altLang="zh-CN" sz="2000" b="0" dirty="0"/>
                  <a:t>For </a:t>
                </a:r>
                <a14:m>
                  <m:oMath xmlns:m="http://schemas.openxmlformats.org/officeDocument/2006/math">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2</m:t>
                        </m:r>
                      </m:sub>
                    </m:sSub>
                    <m:r>
                      <a:rPr lang="en-HK" altLang="zh-CN" sz="2000" b="0" i="0" smtClean="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4</m:t>
                        </m:r>
                      </m:sub>
                    </m:sSub>
                    <m:r>
                      <a:rPr lang="en-US" altLang="zh-CN" sz="2000" b="0" i="1" smtClean="0">
                        <a:latin typeface="Cambria Math" panose="02040503050406030204" pitchFamily="18" charset="0"/>
                      </a:rPr>
                      <m:t>)</m:t>
                    </m:r>
                  </m:oMath>
                </a14:m>
                <a:r>
                  <a:rPr lang="en-US" altLang="zh-CN" sz="2000" b="0" dirty="0"/>
                  <a:t>, </a:t>
                </a:r>
                <a14:m>
                  <m:oMath xmlns:m="http://schemas.openxmlformats.org/officeDocument/2006/math">
                    <m:r>
                      <a:rPr lang="en-HK" altLang="zh-CN" sz="2000" i="1" dirty="0">
                        <a:latin typeface="Cambria Math" panose="02040503050406030204" pitchFamily="18" charset="0"/>
                      </a:rPr>
                      <m:t>𝑚𝑒𝑡𝑟𝑖𝑐</m:t>
                    </m:r>
                    <m:d>
                      <m:dPr>
                        <m:ctrlPr>
                          <a:rPr lang="en-HK" altLang="zh-CN" sz="2000" i="1" dirty="0">
                            <a:latin typeface="Cambria Math" panose="02040503050406030204" pitchFamily="18" charset="0"/>
                          </a:rPr>
                        </m:ctrlPr>
                      </m:dPr>
                      <m:e>
                        <m:sSub>
                          <m:sSubPr>
                            <m:ctrlPr>
                              <a:rPr lang="en-HK" altLang="zh-CN" sz="2000" b="0" i="1" dirty="0" smtClean="0">
                                <a:latin typeface="Cambria Math" panose="02040503050406030204" pitchFamily="18" charset="0"/>
                              </a:rPr>
                            </m:ctrlPr>
                          </m:sSubPr>
                          <m:e>
                            <m:r>
                              <a:rPr lang="en-HK" altLang="zh-CN" sz="2000" b="0" i="1" dirty="0" smtClean="0">
                                <a:latin typeface="Cambria Math" panose="02040503050406030204" pitchFamily="18" charset="0"/>
                              </a:rPr>
                              <m:t>𝑝</m:t>
                            </m:r>
                          </m:e>
                          <m:sub>
                            <m:r>
                              <a:rPr lang="en-HK" altLang="zh-CN" sz="2000" b="0" i="1" dirty="0" smtClean="0">
                                <a:latin typeface="Cambria Math" panose="02040503050406030204" pitchFamily="18" charset="0"/>
                              </a:rPr>
                              <m:t>2</m:t>
                            </m:r>
                          </m:sub>
                        </m:sSub>
                      </m:e>
                    </m:d>
                    <m:r>
                      <a:rPr lang="en-HK"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2</m:t>
                            </m:r>
                          </m:sub>
                        </m:sSub>
                        <m:r>
                          <a:rPr lang="en-US" altLang="zh-CN" sz="2000" b="0" i="1" dirty="0" smtClean="0">
                            <a:latin typeface="Cambria Math" panose="02040503050406030204" pitchFamily="18" charset="0"/>
                          </a:rPr>
                          <m:t>,0</m:t>
                        </m:r>
                      </m:e>
                    </m:d>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3</m:t>
                            </m:r>
                          </m:sub>
                        </m:sSub>
                        <m:r>
                          <a:rPr lang="en-US" altLang="zh-CN" sz="2000" b="0" i="1" dirty="0" smtClean="0">
                            <a:latin typeface="Cambria Math" panose="02040503050406030204" pitchFamily="18" charset="0"/>
                          </a:rPr>
                          <m:t>,1</m:t>
                        </m:r>
                      </m:e>
                    </m:d>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num>
                      <m:den>
                        <m:r>
                          <a:rPr lang="en-US" altLang="zh-CN" sz="2000" b="0" i="1" dirty="0" smtClean="0">
                            <a:latin typeface="Cambria Math" panose="02040503050406030204" pitchFamily="18" charset="0"/>
                          </a:rPr>
                          <m:t>18</m:t>
                        </m:r>
                      </m:den>
                    </m:f>
                  </m:oMath>
                </a14:m>
                <a:endParaRPr lang="en-HK" altLang="zh-CN" sz="2000" b="0" dirty="0"/>
              </a:p>
              <a:p>
                <a:pPr lvl="1"/>
                <a:r>
                  <a:rPr lang="en-US" altLang="zh-CN" sz="2000" dirty="0"/>
                  <a:t>Update </a:t>
                </a:r>
                <a14:m>
                  <m:oMath xmlns:m="http://schemas.openxmlformats.org/officeDocument/2006/math">
                    <m:r>
                      <a:rPr lang="en-US" altLang="zh-CN" sz="2000" i="1">
                        <a:latin typeface="Cambria Math" panose="02040503050406030204" pitchFamily="18" charset="0"/>
                      </a:rPr>
                      <m:t>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US" altLang="zh-CN" sz="2000" i="1">
                        <a:latin typeface="Cambria Math" panose="02040503050406030204" pitchFamily="18" charset="0"/>
                      </a:rPr>
                      <m:t>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e>
                    </m:d>
                    <m:r>
                      <a:rPr lang="en-US" altLang="zh-CN" sz="2000" i="1">
                        <a:latin typeface="Cambria Math" panose="02040503050406030204" pitchFamily="18" charset="0"/>
                      </a:rPr>
                      <m:t>=1</m:t>
                    </m:r>
                  </m:oMath>
                </a14:m>
                <a:r>
                  <a:rPr lang="en-US" altLang="zh-CN" sz="2000" i="1" dirty="0"/>
                  <a:t> </a:t>
                </a:r>
                <a:r>
                  <a:rPr lang="en-US" altLang="zh-CN" sz="2000" dirty="0"/>
                  <a:t>and</a:t>
                </a:r>
                <a:r>
                  <a:rPr lang="en-US" altLang="zh-CN" sz="2000" i="1" dirty="0"/>
                  <a:t> </a:t>
                </a:r>
                <a14:m>
                  <m:oMath xmlns:m="http://schemas.openxmlformats.org/officeDocument/2006/math">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e>
                    </m:d>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24</m:t>
                        </m:r>
                      </m:den>
                    </m:f>
                  </m:oMath>
                </a14:m>
                <a:endParaRPr lang="en-US" altLang="zh-CN" sz="2000" i="1" dirty="0"/>
              </a:p>
              <a:p>
                <a:pPr lvl="1"/>
                <a:endParaRPr lang="en-US" altLang="zh-CN" sz="2000" b="0" dirty="0"/>
              </a:p>
            </p:txBody>
          </p:sp>
        </mc:Choice>
        <mc:Fallback xmlns="">
          <p:sp>
            <p:nvSpPr>
              <p:cNvPr id="3" name="内容占位符 2">
                <a:extLst>
                  <a:ext uri="{FF2B5EF4-FFF2-40B4-BE49-F238E27FC236}">
                    <a16:creationId xmlns:a16="http://schemas.microsoft.com/office/drawing/2014/main" id="{E367720D-9B89-9CA3-DCFD-D684F896151C}"/>
                  </a:ext>
                </a:extLst>
              </p:cNvPr>
              <p:cNvSpPr>
                <a:spLocks noGrp="1" noRot="1" noChangeAspect="1" noMove="1" noResize="1" noEditPoints="1" noAdjustHandles="1" noChangeArrowheads="1" noChangeShapeType="1" noTextEdit="1"/>
              </p:cNvSpPr>
              <p:nvPr>
                <p:ph idx="1"/>
              </p:nvPr>
            </p:nvSpPr>
            <p:spPr>
              <a:blipFill>
                <a:blip r:embed="rId4"/>
                <a:stretch>
                  <a:fillRect l="-157"/>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176B7253-E38C-1F30-22D2-B389E31EE26D}"/>
              </a:ext>
            </a:extLst>
          </p:cNvPr>
          <p:cNvSpPr>
            <a:spLocks noGrp="1"/>
          </p:cNvSpPr>
          <p:nvPr>
            <p:ph type="sldNum" sz="quarter" idx="12"/>
          </p:nvPr>
        </p:nvSpPr>
        <p:spPr/>
        <p:txBody>
          <a:bodyPr/>
          <a:lstStyle/>
          <a:p>
            <a:fld id="{3132544A-08A4-4950-9A75-7A8D4E01F8B4}" type="slidenum">
              <a:rPr lang="zh-CN" altLang="en-US" smtClean="0"/>
              <a:t>27</a:t>
            </a:fld>
            <a:endParaRPr lang="zh-CN" altLang="en-US"/>
          </a:p>
        </p:txBody>
      </p:sp>
      <p:grpSp>
        <p:nvGrpSpPr>
          <p:cNvPr id="5" name="组合 4">
            <a:extLst>
              <a:ext uri="{FF2B5EF4-FFF2-40B4-BE49-F238E27FC236}">
                <a16:creationId xmlns:a16="http://schemas.microsoft.com/office/drawing/2014/main" id="{F988E92A-8E16-62B7-F7D6-F09D39A80DE2}"/>
              </a:ext>
            </a:extLst>
          </p:cNvPr>
          <p:cNvGrpSpPr/>
          <p:nvPr/>
        </p:nvGrpSpPr>
        <p:grpSpPr>
          <a:xfrm>
            <a:off x="4265434" y="4627529"/>
            <a:ext cx="2946428" cy="2077796"/>
            <a:chOff x="2235172" y="129294"/>
            <a:chExt cx="3550538" cy="2503808"/>
          </a:xfrm>
        </p:grpSpPr>
        <p:grpSp>
          <p:nvGrpSpPr>
            <p:cNvPr id="6" name="组合 5">
              <a:extLst>
                <a:ext uri="{FF2B5EF4-FFF2-40B4-BE49-F238E27FC236}">
                  <a16:creationId xmlns:a16="http://schemas.microsoft.com/office/drawing/2014/main" id="{C5D724F2-6DE4-A595-065E-95A9F1740C48}"/>
                </a:ext>
              </a:extLst>
            </p:cNvPr>
            <p:cNvGrpSpPr/>
            <p:nvPr/>
          </p:nvGrpSpPr>
          <p:grpSpPr>
            <a:xfrm>
              <a:off x="2235172" y="325688"/>
              <a:ext cx="532800" cy="533400"/>
              <a:chOff x="2796833" y="1500895"/>
              <a:chExt cx="532800" cy="533400"/>
            </a:xfrm>
          </p:grpSpPr>
          <p:sp>
            <p:nvSpPr>
              <p:cNvPr id="40" name="椭圆 39">
                <a:extLst>
                  <a:ext uri="{FF2B5EF4-FFF2-40B4-BE49-F238E27FC236}">
                    <a16:creationId xmlns:a16="http://schemas.microsoft.com/office/drawing/2014/main" id="{1174E1DB-14F2-36E1-401D-4C7D22DC6216}"/>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081517B-3C1F-9086-E9BD-C023F3ADEA88}"/>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2549C10C-E26C-92C6-CE36-D223F4F830D6}"/>
                </a:ext>
              </a:extLst>
            </p:cNvPr>
            <p:cNvGrpSpPr/>
            <p:nvPr/>
          </p:nvGrpSpPr>
          <p:grpSpPr>
            <a:xfrm>
              <a:off x="5211611" y="325688"/>
              <a:ext cx="532800" cy="533400"/>
              <a:chOff x="2796833" y="1500895"/>
              <a:chExt cx="532800" cy="533400"/>
            </a:xfrm>
          </p:grpSpPr>
          <p:sp>
            <p:nvSpPr>
              <p:cNvPr id="38" name="椭圆 37">
                <a:extLst>
                  <a:ext uri="{FF2B5EF4-FFF2-40B4-BE49-F238E27FC236}">
                    <a16:creationId xmlns:a16="http://schemas.microsoft.com/office/drawing/2014/main" id="{AA784E3F-AE6E-7C7E-E7CE-4C64E884326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068CF6C-2EB7-8879-F953-E86FFBF6D105}"/>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8" name="直接箭头连接符 7">
              <a:extLst>
                <a:ext uri="{FF2B5EF4-FFF2-40B4-BE49-F238E27FC236}">
                  <a16:creationId xmlns:a16="http://schemas.microsoft.com/office/drawing/2014/main" id="{2940FB2A-5A2A-5E4C-9340-6DAC954237E5}"/>
                </a:ext>
              </a:extLst>
            </p:cNvPr>
            <p:cNvCxnSpPr>
              <a:cxnSpLocks/>
              <a:stCxn id="40" idx="6"/>
              <a:endCxn id="38"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1007D742-CFAB-79D8-0BF2-463216EFCF1F}"/>
                </a:ext>
              </a:extLst>
            </p:cNvPr>
            <p:cNvGrpSpPr/>
            <p:nvPr/>
          </p:nvGrpSpPr>
          <p:grpSpPr>
            <a:xfrm>
              <a:off x="3102622" y="1223763"/>
              <a:ext cx="532800" cy="533400"/>
              <a:chOff x="2796833" y="1500895"/>
              <a:chExt cx="532800" cy="533400"/>
            </a:xfrm>
          </p:grpSpPr>
          <p:sp>
            <p:nvSpPr>
              <p:cNvPr id="36" name="椭圆 35">
                <a:extLst>
                  <a:ext uri="{FF2B5EF4-FFF2-40B4-BE49-F238E27FC236}">
                    <a16:creationId xmlns:a16="http://schemas.microsoft.com/office/drawing/2014/main" id="{B5E690BA-9221-FF01-6E2A-52C5AE8FBB0D}"/>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B9804A67-2F67-B53C-2952-99592E18FD26}"/>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0" name="组合 9">
              <a:extLst>
                <a:ext uri="{FF2B5EF4-FFF2-40B4-BE49-F238E27FC236}">
                  <a16:creationId xmlns:a16="http://schemas.microsoft.com/office/drawing/2014/main" id="{9C2C180E-39FC-4D34-DEF3-A12722A6C513}"/>
                </a:ext>
              </a:extLst>
            </p:cNvPr>
            <p:cNvGrpSpPr/>
            <p:nvPr/>
          </p:nvGrpSpPr>
          <p:grpSpPr>
            <a:xfrm>
              <a:off x="4360965" y="1220731"/>
              <a:ext cx="532800" cy="533400"/>
              <a:chOff x="2796833" y="1500895"/>
              <a:chExt cx="532800" cy="533400"/>
            </a:xfrm>
          </p:grpSpPr>
          <p:sp>
            <p:nvSpPr>
              <p:cNvPr id="34" name="椭圆 33">
                <a:extLst>
                  <a:ext uri="{FF2B5EF4-FFF2-40B4-BE49-F238E27FC236}">
                    <a16:creationId xmlns:a16="http://schemas.microsoft.com/office/drawing/2014/main" id="{4358939C-F891-36E8-6055-7A9FCAC2911C}"/>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0CCEE60-9BF2-5082-A90A-E585C407CE68}"/>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1" name="直接箭头连接符 10">
              <a:extLst>
                <a:ext uri="{FF2B5EF4-FFF2-40B4-BE49-F238E27FC236}">
                  <a16:creationId xmlns:a16="http://schemas.microsoft.com/office/drawing/2014/main" id="{A01ECB37-CF73-8F30-CD16-CAABEA744221}"/>
                </a:ext>
              </a:extLst>
            </p:cNvPr>
            <p:cNvCxnSpPr>
              <a:cxnSpLocks/>
              <a:stCxn id="40" idx="5"/>
              <a:endCxn id="36"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B45F09E-1F37-A45B-ECBE-33EE3EBD2F21}"/>
                </a:ext>
              </a:extLst>
            </p:cNvPr>
            <p:cNvCxnSpPr>
              <a:cxnSpLocks/>
              <a:stCxn id="34" idx="7"/>
              <a:endCxn id="38"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44AC52C3-D124-3488-3B04-74A6E5895B6A}"/>
                </a:ext>
              </a:extLst>
            </p:cNvPr>
            <p:cNvCxnSpPr>
              <a:cxnSpLocks/>
              <a:stCxn id="36" idx="6"/>
              <a:endCxn id="34"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6BB9AE00-DDA1-1D35-2E57-5D4A70F68193}"/>
                </a:ext>
              </a:extLst>
            </p:cNvPr>
            <p:cNvGrpSpPr/>
            <p:nvPr/>
          </p:nvGrpSpPr>
          <p:grpSpPr>
            <a:xfrm>
              <a:off x="2235172" y="2099702"/>
              <a:ext cx="532800" cy="533400"/>
              <a:chOff x="2796833" y="1500895"/>
              <a:chExt cx="532800" cy="533400"/>
            </a:xfrm>
          </p:grpSpPr>
          <p:sp>
            <p:nvSpPr>
              <p:cNvPr id="32" name="椭圆 31">
                <a:extLst>
                  <a:ext uri="{FF2B5EF4-FFF2-40B4-BE49-F238E27FC236}">
                    <a16:creationId xmlns:a16="http://schemas.microsoft.com/office/drawing/2014/main" id="{8145A051-E1F5-F077-F537-699D1E478DF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55F30F7-170E-5A40-9BCE-B3CAE9CB750B}"/>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8C247CC4-A20F-430B-5DCF-3C5698CA0228}"/>
                </a:ext>
              </a:extLst>
            </p:cNvPr>
            <p:cNvGrpSpPr/>
            <p:nvPr/>
          </p:nvGrpSpPr>
          <p:grpSpPr>
            <a:xfrm>
              <a:off x="5252910" y="2099702"/>
              <a:ext cx="532800" cy="533400"/>
              <a:chOff x="2760105" y="1500895"/>
              <a:chExt cx="532800" cy="533400"/>
            </a:xfrm>
          </p:grpSpPr>
          <p:sp>
            <p:nvSpPr>
              <p:cNvPr id="30" name="椭圆 29">
                <a:extLst>
                  <a:ext uri="{FF2B5EF4-FFF2-40B4-BE49-F238E27FC236}">
                    <a16:creationId xmlns:a16="http://schemas.microsoft.com/office/drawing/2014/main" id="{17A4323B-E20D-7FC8-653B-7002956449F2}"/>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36A1BD7-2511-BAF5-0B0E-5E7F2DABA0F0}"/>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16" name="直接箭头连接符 15">
              <a:extLst>
                <a:ext uri="{FF2B5EF4-FFF2-40B4-BE49-F238E27FC236}">
                  <a16:creationId xmlns:a16="http://schemas.microsoft.com/office/drawing/2014/main" id="{D58B2D43-BE11-0CC6-3657-212EA843B29E}"/>
                </a:ext>
              </a:extLst>
            </p:cNvPr>
            <p:cNvCxnSpPr>
              <a:cxnSpLocks/>
              <a:stCxn id="34" idx="5"/>
              <a:endCxn id="30"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D91A69A-A1AB-B9B8-32D6-26BDD5598BDB}"/>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107DB37-A139-EC9F-B199-984F65E9904D}"/>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0763707-2E72-2D27-0C7A-CBB7DE80891C}"/>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C53BC62-5411-5EFE-8D84-495C68BC5EEE}"/>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D5B3FD4-93B3-CBCF-3C1E-6FF227044B79}"/>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79AD3BE-1C87-2B67-BBBE-3DD08EA41DF2}"/>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381950D3-1330-1B59-C83B-4E7D15CD0077}"/>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48E1551-D91B-8A25-C5BD-42230CEFA109}"/>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DE5BB944-2652-E40C-E766-6C4D24CE5946}"/>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4ED58AF7-96B7-93CE-1318-BFE82AA35CCE}"/>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D05A1F7-37EC-8E03-CD10-FB56789BEE06}"/>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117A1EF9-E544-17CC-033B-15450868EA5C}"/>
                </a:ext>
              </a:extLst>
            </p:cNvPr>
            <p:cNvCxnSpPr>
              <a:cxnSpLocks/>
              <a:stCxn id="32" idx="7"/>
              <a:endCxn id="36"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09FAD2B-8600-7367-B1B3-1898AA8645CD}"/>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3" name="AutoShape 5">
                <a:extLst>
                  <a:ext uri="{FF2B5EF4-FFF2-40B4-BE49-F238E27FC236}">
                    <a16:creationId xmlns:a16="http://schemas.microsoft.com/office/drawing/2014/main" id="{5844ABFD-B8A7-5799-8A75-35DC44C65A7E}"/>
                  </a:ext>
                </a:extLst>
              </p:cNvPr>
              <p:cNvSpPr>
                <a:spLocks noChangeArrowheads="1"/>
              </p:cNvSpPr>
              <p:nvPr/>
            </p:nvSpPr>
            <p:spPr bwMode="auto">
              <a:xfrm>
                <a:off x="5621743" y="2332838"/>
                <a:ext cx="3064292" cy="686174"/>
              </a:xfrm>
              <a:prstGeom prst="wedgeRoundRectCallout">
                <a:avLst>
                  <a:gd name="adj1" fmla="val -80236"/>
                  <a:gd name="adj2" fmla="val 74645"/>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1800" dirty="0"/>
                  <a:t>Suppose that we choose </a:t>
                </a:r>
                <a14:m>
                  <m:oMath xmlns:m="http://schemas.openxmlformats.org/officeDocument/2006/math">
                    <m:r>
                      <a:rPr kumimoji="0" lang="en-US" altLang="zh-TW" sz="1800" b="0" i="1" smtClean="0">
                        <a:latin typeface="Cambria Math" panose="02040503050406030204" pitchFamily="18" charset="0"/>
                      </a:rPr>
                      <m:t>(</m:t>
                    </m:r>
                    <m:sSub>
                      <m:sSubPr>
                        <m:ctrlPr>
                          <a:rPr kumimoji="0" lang="en-US" altLang="zh-TW" sz="1800" b="0" i="1" smtClean="0">
                            <a:latin typeface="Cambria Math" panose="02040503050406030204" pitchFamily="18" charset="0"/>
                          </a:rPr>
                        </m:ctrlPr>
                      </m:sSubPr>
                      <m:e>
                        <m:r>
                          <a:rPr kumimoji="0" lang="en-US" altLang="zh-TW" sz="1800" b="0" i="1" smtClean="0">
                            <a:latin typeface="Cambria Math" panose="02040503050406030204" pitchFamily="18" charset="0"/>
                          </a:rPr>
                          <m:t>𝑒</m:t>
                        </m:r>
                      </m:e>
                      <m:sub>
                        <m:r>
                          <a:rPr kumimoji="0" lang="en-US" altLang="zh-TW" sz="1800" b="0" i="1" smtClean="0">
                            <a:latin typeface="Cambria Math" panose="02040503050406030204" pitchFamily="18" charset="0"/>
                          </a:rPr>
                          <m:t>1</m:t>
                        </m:r>
                      </m:sub>
                    </m:sSub>
                    <m:r>
                      <a:rPr kumimoji="0" lang="en-US" altLang="zh-TW" sz="1800" b="0" i="1" smtClean="0">
                        <a:latin typeface="Cambria Math" panose="02040503050406030204" pitchFamily="18" charset="0"/>
                      </a:rPr>
                      <m:t>)</m:t>
                    </m:r>
                  </m:oMath>
                </a14:m>
                <a:r>
                  <a:rPr kumimoji="0" lang="en-US" altLang="zh-TW" sz="1800" dirty="0"/>
                  <a:t> to arbitrarily break ties</a:t>
                </a:r>
              </a:p>
            </p:txBody>
          </p:sp>
        </mc:Choice>
        <mc:Fallback xmlns="">
          <p:sp>
            <p:nvSpPr>
              <p:cNvPr id="43" name="AutoShape 5">
                <a:extLst>
                  <a:ext uri="{FF2B5EF4-FFF2-40B4-BE49-F238E27FC236}">
                    <a16:creationId xmlns:a16="http://schemas.microsoft.com/office/drawing/2014/main" id="{5844ABFD-B8A7-5799-8A75-35DC44C65A7E}"/>
                  </a:ext>
                </a:extLst>
              </p:cNvPr>
              <p:cNvSpPr>
                <a:spLocks noRot="1" noChangeAspect="1" noMove="1" noResize="1" noEditPoints="1" noAdjustHandles="1" noChangeArrowheads="1" noChangeShapeType="1" noTextEdit="1"/>
              </p:cNvSpPr>
              <p:nvPr/>
            </p:nvSpPr>
            <p:spPr bwMode="auto">
              <a:xfrm>
                <a:off x="5621743" y="2332838"/>
                <a:ext cx="3064292" cy="686174"/>
              </a:xfrm>
              <a:prstGeom prst="wedgeRoundRectCallout">
                <a:avLst>
                  <a:gd name="adj1" fmla="val -80236"/>
                  <a:gd name="adj2" fmla="val 74645"/>
                  <a:gd name="adj3" fmla="val 16667"/>
                </a:avLst>
              </a:prstGeom>
              <a:blipFill>
                <a:blip r:embed="rId85"/>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4" name="AutoShape 5">
                <a:extLst>
                  <a:ext uri="{FF2B5EF4-FFF2-40B4-BE49-F238E27FC236}">
                    <a16:creationId xmlns:a16="http://schemas.microsoft.com/office/drawing/2014/main" id="{3C6148EE-C4B1-897F-ECF5-A873DC974CBA}"/>
                  </a:ext>
                </a:extLst>
              </p:cNvPr>
              <p:cNvSpPr>
                <a:spLocks noChangeArrowheads="1"/>
              </p:cNvSpPr>
              <p:nvPr/>
            </p:nvSpPr>
            <p:spPr bwMode="auto">
              <a:xfrm>
                <a:off x="5067652" y="1444359"/>
                <a:ext cx="3730117" cy="433097"/>
              </a:xfrm>
              <a:prstGeom prst="wedgeRoundRectCallout">
                <a:avLst>
                  <a:gd name="adj1" fmla="val -102109"/>
                  <a:gd name="adj2" fmla="val 125774"/>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14:m>
                  <m:oMathPara xmlns:m="http://schemas.openxmlformats.org/officeDocument/2006/math">
                    <m:oMathParaPr>
                      <m:jc m:val="centerGroup"/>
                    </m:oMathParaPr>
                    <m:oMath xmlns:m="http://schemas.openxmlformats.org/officeDocument/2006/math">
                      <m:r>
                        <a:rPr lang="en-HK" altLang="zh-CN" sz="2000" b="0" i="1" smtClean="0">
                          <a:latin typeface="Cambria Math" panose="02040503050406030204" pitchFamily="18" charset="0"/>
                        </a:rPr>
                        <m:t>𝑥</m:t>
                      </m:r>
                      <m:d>
                        <m:dPr>
                          <m:ctrlPr>
                            <a:rPr lang="en-HK" altLang="zh-CN" sz="2000" b="0" i="1" smtClean="0">
                              <a:latin typeface="Cambria Math" panose="02040503050406030204" pitchFamily="18" charset="0"/>
                            </a:rPr>
                          </m:ctrlPr>
                        </m:dPr>
                        <m:e>
                          <m:r>
                            <a:rPr lang="en-HK" altLang="zh-CN" sz="2000" b="0" i="1" smtClean="0">
                              <a:latin typeface="Cambria Math" panose="02040503050406030204" pitchFamily="18" charset="0"/>
                            </a:rPr>
                            <m:t>𝑒</m:t>
                          </m:r>
                          <m:r>
                            <a:rPr lang="en-HK" altLang="zh-CN" sz="2000" b="0" i="1" smtClean="0">
                              <a:latin typeface="Cambria Math" panose="02040503050406030204" pitchFamily="18" charset="0"/>
                            </a:rPr>
                            <m:t>,</m:t>
                          </m:r>
                          <m:r>
                            <a:rPr lang="en-HK" altLang="zh-CN" sz="2000" b="0" i="1" smtClean="0">
                              <a:latin typeface="Cambria Math" panose="02040503050406030204" pitchFamily="18" charset="0"/>
                            </a:rPr>
                            <m:t>𝜏</m:t>
                          </m:r>
                        </m:e>
                      </m:d>
                      <m:r>
                        <a:rPr lang="en-HK" altLang="zh-CN" sz="2000" b="0" i="1" smtClean="0">
                          <a:latin typeface="Cambria Math" panose="02040503050406030204" pitchFamily="18" charset="0"/>
                        </a:rPr>
                        <m:t>=1/</m:t>
                      </m:r>
                      <m:r>
                        <a:rPr lang="en-HK" altLang="zh-CN" sz="2000" b="0" i="1" smtClean="0">
                          <a:latin typeface="Cambria Math" panose="02040503050406030204" pitchFamily="18" charset="0"/>
                        </a:rPr>
                        <m:t>𝑐</m:t>
                      </m:r>
                      <m:r>
                        <a:rPr lang="en-HK" altLang="zh-CN" sz="2000" b="0" i="1" smtClean="0">
                          <a:latin typeface="Cambria Math" panose="02040503050406030204" pitchFamily="18" charset="0"/>
                        </a:rPr>
                        <m:t>=1/6</m:t>
                      </m:r>
                      <m:d>
                        <m:dPr>
                          <m:begChr m:val="|"/>
                          <m:endChr m:val="|"/>
                          <m:ctrlPr>
                            <a:rPr lang="en-HK" altLang="zh-CN" sz="2000" b="0" i="1" smtClean="0">
                              <a:latin typeface="Cambria Math" panose="02040503050406030204" pitchFamily="18" charset="0"/>
                            </a:rPr>
                          </m:ctrlPr>
                        </m:dPr>
                        <m:e>
                          <m:r>
                            <a:rPr lang="en-HK" altLang="zh-CN" sz="2000" b="0" i="1" smtClean="0">
                              <a:latin typeface="Cambria Math" panose="02040503050406030204" pitchFamily="18" charset="0"/>
                            </a:rPr>
                            <m:t>𝐸</m:t>
                          </m:r>
                        </m:e>
                      </m:d>
                      <m:r>
                        <a:rPr lang="en-HK" altLang="zh-CN" sz="2000" b="0" i="1" smtClean="0">
                          <a:latin typeface="Cambria Math" panose="02040503050406030204" pitchFamily="18" charset="0"/>
                        </a:rPr>
                        <m:t>=1/36</m:t>
                      </m:r>
                    </m:oMath>
                  </m:oMathPara>
                </a14:m>
                <a:endParaRPr kumimoji="0" lang="en-US" altLang="zh-TW" sz="2000" dirty="0"/>
              </a:p>
            </p:txBody>
          </p:sp>
        </mc:Choice>
        <mc:Fallback xmlns="">
          <p:sp>
            <p:nvSpPr>
              <p:cNvPr id="44" name="AutoShape 5">
                <a:extLst>
                  <a:ext uri="{FF2B5EF4-FFF2-40B4-BE49-F238E27FC236}">
                    <a16:creationId xmlns:a16="http://schemas.microsoft.com/office/drawing/2014/main" id="{3C6148EE-C4B1-897F-ECF5-A873DC974CBA}"/>
                  </a:ext>
                </a:extLst>
              </p:cNvPr>
              <p:cNvSpPr>
                <a:spLocks noRot="1" noChangeAspect="1" noMove="1" noResize="1" noEditPoints="1" noAdjustHandles="1" noChangeArrowheads="1" noChangeShapeType="1" noTextEdit="1"/>
              </p:cNvSpPr>
              <p:nvPr/>
            </p:nvSpPr>
            <p:spPr bwMode="auto">
              <a:xfrm>
                <a:off x="5067652" y="1444359"/>
                <a:ext cx="3730117" cy="433097"/>
              </a:xfrm>
              <a:prstGeom prst="wedgeRoundRectCallout">
                <a:avLst>
                  <a:gd name="adj1" fmla="val -102109"/>
                  <a:gd name="adj2" fmla="val 125774"/>
                  <a:gd name="adj3" fmla="val 16667"/>
                </a:avLst>
              </a:prstGeom>
              <a:blipFill>
                <a:blip r:embed="rId86"/>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pic>
        <p:nvPicPr>
          <p:cNvPr id="46" name="图片 45">
            <a:extLst>
              <a:ext uri="{FF2B5EF4-FFF2-40B4-BE49-F238E27FC236}">
                <a16:creationId xmlns:a16="http://schemas.microsoft.com/office/drawing/2014/main" id="{E34356BC-B253-8B87-7BA1-FA983D506443}"/>
              </a:ext>
            </a:extLst>
          </p:cNvPr>
          <p:cNvPicPr>
            <a:picLocks noChangeAspect="1"/>
          </p:cNvPicPr>
          <p:nvPr/>
        </p:nvPicPr>
        <p:blipFill rotWithShape="1">
          <a:blip r:embed="rId87" cstate="print">
            <a:extLst>
              <a:ext uri="{28A0092B-C50C-407E-A947-70E740481C1C}">
                <a14:useLocalDpi xmlns:a14="http://schemas.microsoft.com/office/drawing/2010/main" val="0"/>
              </a:ext>
            </a:extLst>
          </a:blip>
          <a:srcRect l="47879"/>
          <a:stretch/>
        </p:blipFill>
        <p:spPr>
          <a:xfrm>
            <a:off x="3578181" y="4791800"/>
            <a:ext cx="615035" cy="368754"/>
          </a:xfrm>
          <a:prstGeom prst="rect">
            <a:avLst/>
          </a:prstGeom>
        </p:spPr>
      </p:pic>
    </p:spTree>
    <p:custDataLst>
      <p:tags r:id="rId1"/>
    </p:custDataLst>
    <p:extLst>
      <p:ext uri="{BB962C8B-B14F-4D97-AF65-F5344CB8AC3E}">
        <p14:creationId xmlns:p14="http://schemas.microsoft.com/office/powerpoint/2010/main" val="4237837367"/>
      </p:ext>
    </p:extLst>
  </p:cSld>
  <p:clrMapOvr>
    <a:masterClrMapping/>
  </p:clrMapOvr>
  <mc:AlternateContent xmlns:mc="http://schemas.openxmlformats.org/markup-compatibility/2006" xmlns:p14="http://schemas.microsoft.com/office/powerpoint/2010/main">
    <mc:Choice Requires="p14">
      <p:transition spd="slow" p14:dur="2000" advTm="38893"/>
    </mc:Choice>
    <mc:Fallback xmlns="">
      <p:transition spd="slow" advTm="388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30346-E4FB-20DD-E2F8-398A4B113D2A}"/>
              </a:ext>
            </a:extLst>
          </p:cNvPr>
          <p:cNvSpPr>
            <a:spLocks noGrp="1"/>
          </p:cNvSpPr>
          <p:nvPr>
            <p:ph type="title"/>
          </p:nvPr>
        </p:nvSpPr>
        <p:spPr/>
        <p:txBody>
          <a:bodyPr/>
          <a:lstStyle/>
          <a:p>
            <a:r>
              <a:rPr lang="en-US" altLang="zh-CN" dirty="0"/>
              <a:t>SOR: example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67720D-9B89-9CA3-DCFD-D684F896151C}"/>
                  </a:ext>
                </a:extLst>
              </p:cNvPr>
              <p:cNvSpPr>
                <a:spLocks noGrp="1"/>
              </p:cNvSpPr>
              <p:nvPr>
                <p:ph idx="1"/>
              </p:nvPr>
            </p:nvSpPr>
            <p:spPr/>
            <p:txBody>
              <a:bodyPr/>
              <a:lstStyle/>
              <a:p>
                <a:r>
                  <a:rPr lang="en-US" altLang="zh-CN" sz="2400" b="0" dirty="0"/>
                  <a:t>For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𝐴</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e>
                    </m:d>
                  </m:oMath>
                </a14:m>
                <a:r>
                  <a:rPr lang="en-US" altLang="zh-CN" sz="2400" b="0" i="1" dirty="0"/>
                  <a:t> </a:t>
                </a:r>
                <a:r>
                  <a:rPr lang="en-US" altLang="zh-CN" sz="2400" dirty="0"/>
                  <a:t>at </a:t>
                </a:r>
                <a14:m>
                  <m:oMath xmlns:m="http://schemas.openxmlformats.org/officeDocument/2006/math">
                    <m:r>
                      <a:rPr lang="en-HK" altLang="zh-CN" sz="2400" b="0" i="1" smtClean="0">
                        <a:latin typeface="Cambria Math" panose="02040503050406030204" pitchFamily="18" charset="0"/>
                      </a:rPr>
                      <m:t>𝑡</m:t>
                    </m:r>
                    <m:r>
                      <a:rPr lang="en-HK" altLang="zh-CN" sz="2400" b="0" i="1" smtClean="0">
                        <a:latin typeface="Cambria Math" panose="02040503050406030204" pitchFamily="18" charset="0"/>
                      </a:rPr>
                      <m:t>=0</m:t>
                    </m:r>
                  </m:oMath>
                </a14:m>
                <a:endParaRPr lang="en-US" altLang="zh-CN" sz="2400" b="0" dirty="0"/>
              </a:p>
              <a:p>
                <a:pPr lvl="1"/>
                <a:r>
                  <a:rPr lang="en-US" altLang="zh-CN" sz="2000" dirty="0"/>
                  <a:t>F</a:t>
                </a:r>
                <a:r>
                  <a:rPr lang="en-US" altLang="zh-CN" sz="2000" b="0" dirty="0"/>
                  <a:t>or </a:t>
                </a:r>
                <a14:m>
                  <m:oMath xmlns:m="http://schemas.openxmlformats.org/officeDocument/2006/math">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1</m:t>
                        </m:r>
                      </m:sub>
                    </m:sSub>
                    <m:r>
                      <a:rPr lang="en-HK" altLang="zh-CN" sz="2000" b="0" i="1" smtClean="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a14:m>
                <a:r>
                  <a:rPr lang="en-US" altLang="zh-CN" sz="2000" b="0" dirty="0"/>
                  <a:t>, </a:t>
                </a:r>
                <a14:m>
                  <m:oMath xmlns:m="http://schemas.openxmlformats.org/officeDocument/2006/math">
                    <m:r>
                      <a:rPr lang="en-HK" altLang="zh-CN" sz="2000" i="1" dirty="0">
                        <a:latin typeface="Cambria Math" panose="02040503050406030204" pitchFamily="18" charset="0"/>
                      </a:rPr>
                      <m:t>𝑚𝑒𝑡𝑟𝑖𝑐</m:t>
                    </m:r>
                    <m:d>
                      <m:dPr>
                        <m:ctrlPr>
                          <a:rPr lang="en-HK" altLang="zh-CN" sz="2000" i="1" dirty="0">
                            <a:latin typeface="Cambria Math" panose="02040503050406030204" pitchFamily="18" charset="0"/>
                          </a:rPr>
                        </m:ctrlPr>
                      </m:dPr>
                      <m:e>
                        <m:sSub>
                          <m:sSubPr>
                            <m:ctrlPr>
                              <a:rPr lang="en-HK" altLang="zh-CN" sz="2000" i="1" dirty="0">
                                <a:latin typeface="Cambria Math" panose="02040503050406030204" pitchFamily="18" charset="0"/>
                              </a:rPr>
                            </m:ctrlPr>
                          </m:sSubPr>
                          <m:e>
                            <m:r>
                              <a:rPr lang="en-HK" altLang="zh-CN" sz="2000" i="1" dirty="0">
                                <a:latin typeface="Cambria Math" panose="02040503050406030204" pitchFamily="18" charset="0"/>
                              </a:rPr>
                              <m:t>𝑝</m:t>
                            </m:r>
                          </m:e>
                          <m:sub>
                            <m:r>
                              <a:rPr lang="en-HK" altLang="zh-CN" sz="2000" i="1" dirty="0">
                                <a:latin typeface="Cambria Math" panose="02040503050406030204" pitchFamily="18" charset="0"/>
                              </a:rPr>
                              <m:t>1</m:t>
                            </m:r>
                          </m:sub>
                        </m:sSub>
                      </m:e>
                    </m:d>
                    <m:r>
                      <a:rPr lang="en-HK" altLang="zh-CN" sz="2000" i="1" dirty="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1</m:t>
                            </m:r>
                          </m:sub>
                        </m:sSub>
                        <m:r>
                          <a:rPr lang="en-US" altLang="zh-CN" sz="2000" b="0" i="1" dirty="0" smtClean="0">
                            <a:latin typeface="Cambria Math" panose="02040503050406030204" pitchFamily="18" charset="0"/>
                          </a:rPr>
                          <m:t>,0</m:t>
                        </m:r>
                      </m:e>
                    </m:d>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1</m:t>
                            </m:r>
                          </m:sub>
                        </m:sSub>
                        <m:r>
                          <a:rPr lang="en-US" altLang="zh-CN" sz="2000" b="0" i="1" dirty="0" smtClean="0">
                            <a:latin typeface="Cambria Math" panose="02040503050406030204" pitchFamily="18" charset="0"/>
                          </a:rPr>
                          <m:t>,1</m:t>
                        </m:r>
                      </m:e>
                    </m:d>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num>
                      <m:den>
                        <m:r>
                          <a:rPr lang="en-US" altLang="zh-CN" sz="2000" b="0" i="1" dirty="0" smtClean="0">
                            <a:latin typeface="Cambria Math" panose="02040503050406030204" pitchFamily="18" charset="0"/>
                          </a:rPr>
                          <m:t>12</m:t>
                        </m:r>
                      </m:den>
                    </m:f>
                  </m:oMath>
                </a14:m>
                <a:endParaRPr lang="en-US" altLang="zh-CN" sz="2000" b="0" dirty="0"/>
              </a:p>
              <a:p>
                <a:pPr lvl="1"/>
                <a:r>
                  <a:rPr lang="en-US" altLang="zh-CN" sz="2000" b="0" dirty="0"/>
                  <a:t>For </a:t>
                </a:r>
                <a14:m>
                  <m:oMath xmlns:m="http://schemas.openxmlformats.org/officeDocument/2006/math">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𝑝</m:t>
                        </m:r>
                      </m:e>
                      <m:sub>
                        <m:r>
                          <a:rPr lang="en-HK" altLang="zh-CN" sz="2000" i="1">
                            <a:latin typeface="Cambria Math" panose="02040503050406030204" pitchFamily="18" charset="0"/>
                          </a:rPr>
                          <m:t>2</m:t>
                        </m:r>
                      </m:sub>
                    </m:sSub>
                    <m:r>
                      <a:rPr lang="en-HK" altLang="zh-CN" sz="200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4</m:t>
                        </m:r>
                      </m:sub>
                    </m:sSub>
                    <m:r>
                      <a:rPr lang="en-US" altLang="zh-CN" sz="2000" b="0" i="1" smtClean="0">
                        <a:latin typeface="Cambria Math" panose="02040503050406030204" pitchFamily="18" charset="0"/>
                      </a:rPr>
                      <m:t>)</m:t>
                    </m:r>
                  </m:oMath>
                </a14:m>
                <a:r>
                  <a:rPr lang="en-US" altLang="zh-CN" sz="2000" b="0" dirty="0"/>
                  <a:t>, </a:t>
                </a:r>
                <a14:m>
                  <m:oMath xmlns:m="http://schemas.openxmlformats.org/officeDocument/2006/math">
                    <m:r>
                      <a:rPr lang="en-HK" altLang="zh-CN" sz="2000" i="1" dirty="0">
                        <a:latin typeface="Cambria Math" panose="02040503050406030204" pitchFamily="18" charset="0"/>
                      </a:rPr>
                      <m:t>𝑚𝑒𝑡𝑟𝑖𝑐</m:t>
                    </m:r>
                    <m:d>
                      <m:dPr>
                        <m:ctrlPr>
                          <a:rPr lang="en-HK" altLang="zh-CN" sz="2000" i="1" dirty="0">
                            <a:latin typeface="Cambria Math" panose="02040503050406030204" pitchFamily="18" charset="0"/>
                          </a:rPr>
                        </m:ctrlPr>
                      </m:dPr>
                      <m:e>
                        <m:sSub>
                          <m:sSubPr>
                            <m:ctrlPr>
                              <a:rPr lang="en-HK" altLang="zh-CN" sz="2000" i="1" dirty="0">
                                <a:latin typeface="Cambria Math" panose="02040503050406030204" pitchFamily="18" charset="0"/>
                              </a:rPr>
                            </m:ctrlPr>
                          </m:sSubPr>
                          <m:e>
                            <m:r>
                              <a:rPr lang="en-HK" altLang="zh-CN" sz="2000" i="1" dirty="0">
                                <a:latin typeface="Cambria Math" panose="02040503050406030204" pitchFamily="18" charset="0"/>
                              </a:rPr>
                              <m:t>𝑝</m:t>
                            </m:r>
                          </m:e>
                          <m:sub>
                            <m:r>
                              <a:rPr lang="en-HK" altLang="zh-CN" sz="2000" i="1" dirty="0">
                                <a:latin typeface="Cambria Math" panose="02040503050406030204" pitchFamily="18" charset="0"/>
                              </a:rPr>
                              <m:t>2</m:t>
                            </m:r>
                          </m:sub>
                        </m:sSub>
                      </m:e>
                    </m:d>
                    <m:r>
                      <a:rPr lang="en-HK"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2</m:t>
                            </m:r>
                          </m:sub>
                        </m:sSub>
                        <m:r>
                          <a:rPr lang="en-US" altLang="zh-CN" sz="2000" b="0" i="1" dirty="0" smtClean="0">
                            <a:latin typeface="Cambria Math" panose="02040503050406030204" pitchFamily="18" charset="0"/>
                          </a:rPr>
                          <m:t>,0</m:t>
                        </m:r>
                      </m:e>
                    </m:d>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3</m:t>
                            </m:r>
                          </m:sub>
                        </m:sSub>
                        <m:r>
                          <a:rPr lang="en-US" altLang="zh-CN" sz="2000" b="0" i="1" dirty="0" smtClean="0">
                            <a:latin typeface="Cambria Math" panose="02040503050406030204" pitchFamily="18" charset="0"/>
                          </a:rPr>
                          <m:t>,1</m:t>
                        </m:r>
                      </m:e>
                    </m:d>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num>
                      <m:den>
                        <m:r>
                          <a:rPr lang="en-US" altLang="zh-CN" sz="2000" b="0" i="1" dirty="0" smtClean="0">
                            <a:latin typeface="Cambria Math" panose="02040503050406030204" pitchFamily="18" charset="0"/>
                          </a:rPr>
                          <m:t>18</m:t>
                        </m:r>
                      </m:den>
                    </m:f>
                  </m:oMath>
                </a14:m>
                <a:endParaRPr lang="en-US" altLang="zh-CN" sz="2000" b="0" dirty="0"/>
              </a:p>
              <a:p>
                <a:pPr lvl="1"/>
                <a:r>
                  <a:rPr lang="en-US" altLang="zh-CN" sz="2000" dirty="0"/>
                  <a:t>Update </a:t>
                </a:r>
                <a14:m>
                  <m:oMath xmlns:m="http://schemas.openxmlformats.org/officeDocument/2006/math">
                    <m:r>
                      <a:rPr lang="en-US" altLang="zh-CN" sz="2000" i="1">
                        <a:latin typeface="Cambria Math" panose="02040503050406030204" pitchFamily="18" charset="0"/>
                      </a:rPr>
                      <m:t>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US" altLang="zh-CN" sz="2000" i="1">
                        <a:latin typeface="Cambria Math" panose="02040503050406030204" pitchFamily="18" charset="0"/>
                      </a:rPr>
                      <m:t>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3</m:t>
                            </m:r>
                          </m:sub>
                        </m:sSub>
                        <m:r>
                          <a:rPr lang="en-US" altLang="zh-CN" sz="2000" i="1">
                            <a:latin typeface="Cambria Math" panose="02040503050406030204" pitchFamily="18" charset="0"/>
                          </a:rPr>
                          <m:t>,1</m:t>
                        </m:r>
                      </m:e>
                    </m:d>
                    <m:r>
                      <a:rPr lang="en-US" altLang="zh-CN" sz="2000" i="1">
                        <a:latin typeface="Cambria Math" panose="02040503050406030204" pitchFamily="18" charset="0"/>
                      </a:rPr>
                      <m:t>=1</m:t>
                    </m:r>
                  </m:oMath>
                </a14:m>
                <a:r>
                  <a:rPr lang="en-US" altLang="zh-CN" sz="2000" dirty="0"/>
                  <a:t> and </a:t>
                </a:r>
                <a14:m>
                  <m:oMath xmlns:m="http://schemas.openxmlformats.org/officeDocument/2006/math">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3</m:t>
                            </m:r>
                          </m:sub>
                        </m:sSub>
                        <m:r>
                          <a:rPr lang="en-US" altLang="zh-CN" sz="2000" i="1">
                            <a:latin typeface="Cambria Math" panose="02040503050406030204" pitchFamily="18" charset="0"/>
                          </a:rPr>
                          <m:t>,1</m:t>
                        </m:r>
                      </m:e>
                    </m:d>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24</m:t>
                        </m:r>
                      </m:den>
                    </m:f>
                  </m:oMath>
                </a14:m>
                <a:endParaRPr lang="en-US" altLang="zh-CN" sz="2000" i="1" dirty="0"/>
              </a:p>
            </p:txBody>
          </p:sp>
        </mc:Choice>
        <mc:Fallback xmlns="">
          <p:sp>
            <p:nvSpPr>
              <p:cNvPr id="3" name="内容占位符 2">
                <a:extLst>
                  <a:ext uri="{FF2B5EF4-FFF2-40B4-BE49-F238E27FC236}">
                    <a16:creationId xmlns:a16="http://schemas.microsoft.com/office/drawing/2014/main" id="{E367720D-9B89-9CA3-DCFD-D684F896151C}"/>
                  </a:ext>
                </a:extLst>
              </p:cNvPr>
              <p:cNvSpPr>
                <a:spLocks noGrp="1" noRot="1" noChangeAspect="1" noMove="1" noResize="1" noEditPoints="1" noAdjustHandles="1" noChangeArrowheads="1" noChangeShapeType="1" noTextEdit="1"/>
              </p:cNvSpPr>
              <p:nvPr>
                <p:ph idx="1"/>
              </p:nvPr>
            </p:nvSpPr>
            <p:spPr>
              <a:blipFill>
                <a:blip r:embed="rId3"/>
                <a:stretch>
                  <a:fillRect l="-157" t="-1327"/>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176B7253-E38C-1F30-22D2-B389E31EE26D}"/>
              </a:ext>
            </a:extLst>
          </p:cNvPr>
          <p:cNvSpPr>
            <a:spLocks noGrp="1"/>
          </p:cNvSpPr>
          <p:nvPr>
            <p:ph type="sldNum" sz="quarter" idx="12"/>
          </p:nvPr>
        </p:nvSpPr>
        <p:spPr/>
        <p:txBody>
          <a:bodyPr/>
          <a:lstStyle/>
          <a:p>
            <a:fld id="{3132544A-08A4-4950-9A75-7A8D4E01F8B4}" type="slidenum">
              <a:rPr lang="zh-CN" altLang="en-US" smtClean="0"/>
              <a:t>28</a:t>
            </a:fld>
            <a:endParaRPr lang="zh-CN" altLang="en-US"/>
          </a:p>
        </p:txBody>
      </p:sp>
      <p:grpSp>
        <p:nvGrpSpPr>
          <p:cNvPr id="5" name="组合 4">
            <a:extLst>
              <a:ext uri="{FF2B5EF4-FFF2-40B4-BE49-F238E27FC236}">
                <a16:creationId xmlns:a16="http://schemas.microsoft.com/office/drawing/2014/main" id="{F988E92A-8E16-62B7-F7D6-F09D39A80DE2}"/>
              </a:ext>
            </a:extLst>
          </p:cNvPr>
          <p:cNvGrpSpPr/>
          <p:nvPr/>
        </p:nvGrpSpPr>
        <p:grpSpPr>
          <a:xfrm>
            <a:off x="4433600" y="4623042"/>
            <a:ext cx="2946428" cy="2077796"/>
            <a:chOff x="2235172" y="129294"/>
            <a:chExt cx="3550538" cy="2503808"/>
          </a:xfrm>
        </p:grpSpPr>
        <p:grpSp>
          <p:nvGrpSpPr>
            <p:cNvPr id="6" name="组合 5">
              <a:extLst>
                <a:ext uri="{FF2B5EF4-FFF2-40B4-BE49-F238E27FC236}">
                  <a16:creationId xmlns:a16="http://schemas.microsoft.com/office/drawing/2014/main" id="{C5D724F2-6DE4-A595-065E-95A9F1740C48}"/>
                </a:ext>
              </a:extLst>
            </p:cNvPr>
            <p:cNvGrpSpPr/>
            <p:nvPr/>
          </p:nvGrpSpPr>
          <p:grpSpPr>
            <a:xfrm>
              <a:off x="2235172" y="325688"/>
              <a:ext cx="532800" cy="533400"/>
              <a:chOff x="2796833" y="1500895"/>
              <a:chExt cx="532800" cy="533400"/>
            </a:xfrm>
          </p:grpSpPr>
          <p:sp>
            <p:nvSpPr>
              <p:cNvPr id="40" name="椭圆 39">
                <a:extLst>
                  <a:ext uri="{FF2B5EF4-FFF2-40B4-BE49-F238E27FC236}">
                    <a16:creationId xmlns:a16="http://schemas.microsoft.com/office/drawing/2014/main" id="{1174E1DB-14F2-36E1-401D-4C7D22DC6216}"/>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081517B-3C1F-9086-E9BD-C023F3ADEA88}"/>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2549C10C-E26C-92C6-CE36-D223F4F830D6}"/>
                </a:ext>
              </a:extLst>
            </p:cNvPr>
            <p:cNvGrpSpPr/>
            <p:nvPr/>
          </p:nvGrpSpPr>
          <p:grpSpPr>
            <a:xfrm>
              <a:off x="5211611" y="325688"/>
              <a:ext cx="532800" cy="533400"/>
              <a:chOff x="2796833" y="1500895"/>
              <a:chExt cx="532800" cy="533400"/>
            </a:xfrm>
          </p:grpSpPr>
          <p:sp>
            <p:nvSpPr>
              <p:cNvPr id="38" name="椭圆 37">
                <a:extLst>
                  <a:ext uri="{FF2B5EF4-FFF2-40B4-BE49-F238E27FC236}">
                    <a16:creationId xmlns:a16="http://schemas.microsoft.com/office/drawing/2014/main" id="{AA784E3F-AE6E-7C7E-E7CE-4C64E884326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068CF6C-2EB7-8879-F953-E86FFBF6D105}"/>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8" name="直接箭头连接符 7">
              <a:extLst>
                <a:ext uri="{FF2B5EF4-FFF2-40B4-BE49-F238E27FC236}">
                  <a16:creationId xmlns:a16="http://schemas.microsoft.com/office/drawing/2014/main" id="{2940FB2A-5A2A-5E4C-9340-6DAC954237E5}"/>
                </a:ext>
              </a:extLst>
            </p:cNvPr>
            <p:cNvCxnSpPr>
              <a:cxnSpLocks/>
              <a:stCxn id="40" idx="6"/>
              <a:endCxn id="38"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1007D742-CFAB-79D8-0BF2-463216EFCF1F}"/>
                </a:ext>
              </a:extLst>
            </p:cNvPr>
            <p:cNvGrpSpPr/>
            <p:nvPr/>
          </p:nvGrpSpPr>
          <p:grpSpPr>
            <a:xfrm>
              <a:off x="3102622" y="1223763"/>
              <a:ext cx="532800" cy="533400"/>
              <a:chOff x="2796833" y="1500895"/>
              <a:chExt cx="532800" cy="533400"/>
            </a:xfrm>
          </p:grpSpPr>
          <p:sp>
            <p:nvSpPr>
              <p:cNvPr id="36" name="椭圆 35">
                <a:extLst>
                  <a:ext uri="{FF2B5EF4-FFF2-40B4-BE49-F238E27FC236}">
                    <a16:creationId xmlns:a16="http://schemas.microsoft.com/office/drawing/2014/main" id="{B5E690BA-9221-FF01-6E2A-52C5AE8FBB0D}"/>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B9804A67-2F67-B53C-2952-99592E18FD26}"/>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0" name="组合 9">
              <a:extLst>
                <a:ext uri="{FF2B5EF4-FFF2-40B4-BE49-F238E27FC236}">
                  <a16:creationId xmlns:a16="http://schemas.microsoft.com/office/drawing/2014/main" id="{9C2C180E-39FC-4D34-DEF3-A12722A6C513}"/>
                </a:ext>
              </a:extLst>
            </p:cNvPr>
            <p:cNvGrpSpPr/>
            <p:nvPr/>
          </p:nvGrpSpPr>
          <p:grpSpPr>
            <a:xfrm>
              <a:off x="4360965" y="1220731"/>
              <a:ext cx="532800" cy="533400"/>
              <a:chOff x="2796833" y="1500895"/>
              <a:chExt cx="532800" cy="533400"/>
            </a:xfrm>
          </p:grpSpPr>
          <p:sp>
            <p:nvSpPr>
              <p:cNvPr id="34" name="椭圆 33">
                <a:extLst>
                  <a:ext uri="{FF2B5EF4-FFF2-40B4-BE49-F238E27FC236}">
                    <a16:creationId xmlns:a16="http://schemas.microsoft.com/office/drawing/2014/main" id="{4358939C-F891-36E8-6055-7A9FCAC2911C}"/>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0CCEE60-9BF2-5082-A90A-E585C407CE68}"/>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1" name="直接箭头连接符 10">
              <a:extLst>
                <a:ext uri="{FF2B5EF4-FFF2-40B4-BE49-F238E27FC236}">
                  <a16:creationId xmlns:a16="http://schemas.microsoft.com/office/drawing/2014/main" id="{A01ECB37-CF73-8F30-CD16-CAABEA744221}"/>
                </a:ext>
              </a:extLst>
            </p:cNvPr>
            <p:cNvCxnSpPr>
              <a:cxnSpLocks/>
              <a:stCxn id="40" idx="5"/>
              <a:endCxn id="36"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B45F09E-1F37-A45B-ECBE-33EE3EBD2F21}"/>
                </a:ext>
              </a:extLst>
            </p:cNvPr>
            <p:cNvCxnSpPr>
              <a:cxnSpLocks/>
              <a:stCxn id="34" idx="7"/>
              <a:endCxn id="38"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44AC52C3-D124-3488-3B04-74A6E5895B6A}"/>
                </a:ext>
              </a:extLst>
            </p:cNvPr>
            <p:cNvCxnSpPr>
              <a:cxnSpLocks/>
              <a:stCxn id="36" idx="6"/>
              <a:endCxn id="34"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6BB9AE00-DDA1-1D35-2E57-5D4A70F68193}"/>
                </a:ext>
              </a:extLst>
            </p:cNvPr>
            <p:cNvGrpSpPr/>
            <p:nvPr/>
          </p:nvGrpSpPr>
          <p:grpSpPr>
            <a:xfrm>
              <a:off x="2235172" y="2099702"/>
              <a:ext cx="532800" cy="533400"/>
              <a:chOff x="2796833" y="1500895"/>
              <a:chExt cx="532800" cy="533400"/>
            </a:xfrm>
          </p:grpSpPr>
          <p:sp>
            <p:nvSpPr>
              <p:cNvPr id="32" name="椭圆 31">
                <a:extLst>
                  <a:ext uri="{FF2B5EF4-FFF2-40B4-BE49-F238E27FC236}">
                    <a16:creationId xmlns:a16="http://schemas.microsoft.com/office/drawing/2014/main" id="{8145A051-E1F5-F077-F537-699D1E478DF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55F30F7-170E-5A40-9BCE-B3CAE9CB750B}"/>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8C247CC4-A20F-430B-5DCF-3C5698CA0228}"/>
                </a:ext>
              </a:extLst>
            </p:cNvPr>
            <p:cNvGrpSpPr/>
            <p:nvPr/>
          </p:nvGrpSpPr>
          <p:grpSpPr>
            <a:xfrm>
              <a:off x="5252910" y="2099702"/>
              <a:ext cx="532800" cy="533400"/>
              <a:chOff x="2760105" y="1500895"/>
              <a:chExt cx="532800" cy="533400"/>
            </a:xfrm>
          </p:grpSpPr>
          <p:sp>
            <p:nvSpPr>
              <p:cNvPr id="30" name="椭圆 29">
                <a:extLst>
                  <a:ext uri="{FF2B5EF4-FFF2-40B4-BE49-F238E27FC236}">
                    <a16:creationId xmlns:a16="http://schemas.microsoft.com/office/drawing/2014/main" id="{17A4323B-E20D-7FC8-653B-7002956449F2}"/>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36A1BD7-2511-BAF5-0B0E-5E7F2DABA0F0}"/>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16" name="直接箭头连接符 15">
              <a:extLst>
                <a:ext uri="{FF2B5EF4-FFF2-40B4-BE49-F238E27FC236}">
                  <a16:creationId xmlns:a16="http://schemas.microsoft.com/office/drawing/2014/main" id="{D58B2D43-BE11-0CC6-3657-212EA843B29E}"/>
                </a:ext>
              </a:extLst>
            </p:cNvPr>
            <p:cNvCxnSpPr>
              <a:cxnSpLocks/>
              <a:stCxn id="34" idx="5"/>
              <a:endCxn id="30"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D91A69A-A1AB-B9B8-32D6-26BDD5598BDB}"/>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107DB37-A139-EC9F-B199-984F65E9904D}"/>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0763707-2E72-2D27-0C7A-CBB7DE80891C}"/>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C53BC62-5411-5EFE-8D84-495C68BC5EEE}"/>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D5B3FD4-93B3-CBCF-3C1E-6FF227044B79}"/>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79AD3BE-1C87-2B67-BBBE-3DD08EA41DF2}"/>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381950D3-1330-1B59-C83B-4E7D15CD0077}"/>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48E1551-D91B-8A25-C5BD-42230CEFA109}"/>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DE5BB944-2652-E40C-E766-6C4D24CE5946}"/>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4ED58AF7-96B7-93CE-1318-BFE82AA35CCE}"/>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D05A1F7-37EC-8E03-CD10-FB56789BEE06}"/>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117A1EF9-E544-17CC-033B-15450868EA5C}"/>
                </a:ext>
              </a:extLst>
            </p:cNvPr>
            <p:cNvCxnSpPr>
              <a:cxnSpLocks/>
              <a:stCxn id="32" idx="7"/>
              <a:endCxn id="36"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09FAD2B-8600-7367-B1B3-1898AA8645CD}"/>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3" name="AutoShape 5">
                <a:extLst>
                  <a:ext uri="{FF2B5EF4-FFF2-40B4-BE49-F238E27FC236}">
                    <a16:creationId xmlns:a16="http://schemas.microsoft.com/office/drawing/2014/main" id="{5844ABFD-B8A7-5799-8A75-35DC44C65A7E}"/>
                  </a:ext>
                </a:extLst>
              </p:cNvPr>
              <p:cNvSpPr>
                <a:spLocks noChangeArrowheads="1"/>
              </p:cNvSpPr>
              <p:nvPr/>
            </p:nvSpPr>
            <p:spPr bwMode="auto">
              <a:xfrm>
                <a:off x="4605729" y="1745600"/>
                <a:ext cx="4068230" cy="772610"/>
              </a:xfrm>
              <a:prstGeom prst="wedgeRoundRectCallout">
                <a:avLst>
                  <a:gd name="adj1" fmla="val -64268"/>
                  <a:gd name="adj2" fmla="val 126854"/>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2000" dirty="0"/>
                  <a:t>We will choose </a:t>
                </a:r>
                <a14:m>
                  <m:oMath xmlns:m="http://schemas.openxmlformats.org/officeDocument/2006/math">
                    <m:sSub>
                      <m:sSubPr>
                        <m:ctrlPr>
                          <a:rPr kumimoji="0" lang="en-HK" altLang="zh-TW" sz="2000" b="0" i="1" smtClean="0">
                            <a:latin typeface="Cambria Math" panose="02040503050406030204" pitchFamily="18" charset="0"/>
                          </a:rPr>
                        </m:ctrlPr>
                      </m:sSubPr>
                      <m:e>
                        <m:r>
                          <a:rPr kumimoji="0" lang="en-HK" altLang="zh-TW" sz="2000" b="0" i="1" smtClean="0">
                            <a:latin typeface="Cambria Math" panose="02040503050406030204" pitchFamily="18" charset="0"/>
                          </a:rPr>
                          <m:t>𝑝</m:t>
                        </m:r>
                      </m:e>
                      <m:sub>
                        <m:r>
                          <a:rPr kumimoji="0" lang="en-HK" altLang="zh-TW" sz="2000" b="0" i="1" smtClean="0">
                            <a:latin typeface="Cambria Math" panose="02040503050406030204" pitchFamily="18" charset="0"/>
                          </a:rPr>
                          <m:t>2</m:t>
                        </m:r>
                      </m:sub>
                    </m:sSub>
                    <m:r>
                      <a:rPr kumimoji="0" lang="en-HK" altLang="zh-TW" sz="2000" b="0" i="0" smtClean="0">
                        <a:latin typeface="Cambria Math" panose="02040503050406030204" pitchFamily="18" charset="0"/>
                      </a:rPr>
                      <m:t>=</m:t>
                    </m:r>
                    <m:r>
                      <a:rPr kumimoji="0" lang="en-US" altLang="zh-TW" sz="2000" b="0" i="1" smtClean="0">
                        <a:latin typeface="Cambria Math" panose="02040503050406030204" pitchFamily="18" charset="0"/>
                      </a:rPr>
                      <m:t>(</m:t>
                    </m:r>
                    <m:sSub>
                      <m:sSubPr>
                        <m:ctrlPr>
                          <a:rPr kumimoji="0" lang="en-US" altLang="zh-TW" sz="2000" b="0" i="1" smtClean="0">
                            <a:latin typeface="Cambria Math" panose="02040503050406030204" pitchFamily="18" charset="0"/>
                          </a:rPr>
                        </m:ctrlPr>
                      </m:sSubPr>
                      <m:e>
                        <m:r>
                          <a:rPr kumimoji="0" lang="en-US" altLang="zh-TW" sz="2000" b="0" i="1" smtClean="0">
                            <a:latin typeface="Cambria Math" panose="02040503050406030204" pitchFamily="18" charset="0"/>
                          </a:rPr>
                          <m:t>𝑒</m:t>
                        </m:r>
                      </m:e>
                      <m:sub>
                        <m:r>
                          <a:rPr kumimoji="0" lang="en-US" altLang="zh-TW" sz="2000" b="0" i="1" smtClean="0">
                            <a:latin typeface="Cambria Math" panose="02040503050406030204" pitchFamily="18" charset="0"/>
                          </a:rPr>
                          <m:t>2</m:t>
                        </m:r>
                      </m:sub>
                    </m:sSub>
                    <m:r>
                      <a:rPr kumimoji="0" lang="en-US" altLang="zh-TW" sz="2000" b="0" i="1" smtClean="0">
                        <a:latin typeface="Cambria Math" panose="02040503050406030204" pitchFamily="18" charset="0"/>
                      </a:rPr>
                      <m:t>,</m:t>
                    </m:r>
                    <m:sSub>
                      <m:sSubPr>
                        <m:ctrlPr>
                          <a:rPr kumimoji="0" lang="en-US" altLang="zh-TW" sz="2000" b="0" i="1" smtClean="0">
                            <a:latin typeface="Cambria Math" panose="02040503050406030204" pitchFamily="18" charset="0"/>
                          </a:rPr>
                        </m:ctrlPr>
                      </m:sSubPr>
                      <m:e>
                        <m:r>
                          <a:rPr kumimoji="0" lang="en-US" altLang="zh-TW" sz="2000" b="0" i="1" smtClean="0">
                            <a:latin typeface="Cambria Math" panose="02040503050406030204" pitchFamily="18" charset="0"/>
                          </a:rPr>
                          <m:t>𝑒</m:t>
                        </m:r>
                      </m:e>
                      <m:sub>
                        <m:r>
                          <a:rPr kumimoji="0" lang="en-US" altLang="zh-TW" sz="2000" b="0" i="1" smtClean="0">
                            <a:latin typeface="Cambria Math" panose="02040503050406030204" pitchFamily="18" charset="0"/>
                          </a:rPr>
                          <m:t>3</m:t>
                        </m:r>
                      </m:sub>
                    </m:sSub>
                    <m:r>
                      <a:rPr kumimoji="0" lang="en-US" altLang="zh-TW" sz="2000" b="0" i="1" smtClean="0">
                        <a:latin typeface="Cambria Math" panose="02040503050406030204" pitchFamily="18" charset="0"/>
                      </a:rPr>
                      <m:t>,</m:t>
                    </m:r>
                    <m:sSub>
                      <m:sSubPr>
                        <m:ctrlPr>
                          <a:rPr kumimoji="0" lang="en-US" altLang="zh-TW" sz="2000" b="0" i="1" smtClean="0">
                            <a:latin typeface="Cambria Math" panose="02040503050406030204" pitchFamily="18" charset="0"/>
                          </a:rPr>
                        </m:ctrlPr>
                      </m:sSubPr>
                      <m:e>
                        <m:r>
                          <a:rPr kumimoji="0" lang="en-US" altLang="zh-TW" sz="2000" b="0" i="1" smtClean="0">
                            <a:latin typeface="Cambria Math" panose="02040503050406030204" pitchFamily="18" charset="0"/>
                          </a:rPr>
                          <m:t>𝑒</m:t>
                        </m:r>
                      </m:e>
                      <m:sub>
                        <m:r>
                          <a:rPr kumimoji="0" lang="en-US" altLang="zh-TW" sz="2000" b="0" i="1" smtClean="0">
                            <a:latin typeface="Cambria Math" panose="02040503050406030204" pitchFamily="18" charset="0"/>
                          </a:rPr>
                          <m:t>4</m:t>
                        </m:r>
                      </m:sub>
                    </m:sSub>
                    <m:r>
                      <a:rPr kumimoji="0" lang="en-US" altLang="zh-TW" sz="2000" b="0" i="1" smtClean="0">
                        <a:latin typeface="Cambria Math" panose="02040503050406030204" pitchFamily="18" charset="0"/>
                      </a:rPr>
                      <m:t>)</m:t>
                    </m:r>
                  </m:oMath>
                </a14:m>
                <a:r>
                  <a:rPr kumimoji="0" lang="en-US" altLang="zh-TW" sz="2000" dirty="0"/>
                  <a:t> since its </a:t>
                </a:r>
                <a14:m>
                  <m:oMath xmlns:m="http://schemas.openxmlformats.org/officeDocument/2006/math">
                    <m:r>
                      <a:rPr kumimoji="0" lang="en-HK" altLang="zh-TW" sz="2000" b="0" i="1" smtClean="0">
                        <a:latin typeface="Cambria Math" panose="02040503050406030204" pitchFamily="18" charset="0"/>
                      </a:rPr>
                      <m:t>𝑚𝑒𝑡𝑟𝑖𝑐</m:t>
                    </m:r>
                    <m:d>
                      <m:dPr>
                        <m:ctrlPr>
                          <a:rPr kumimoji="0" lang="en-HK" altLang="zh-TW" sz="2000" b="0" i="1" smtClean="0">
                            <a:latin typeface="Cambria Math" panose="02040503050406030204" pitchFamily="18" charset="0"/>
                          </a:rPr>
                        </m:ctrlPr>
                      </m:dPr>
                      <m:e>
                        <m:sSub>
                          <m:sSubPr>
                            <m:ctrlPr>
                              <a:rPr kumimoji="0" lang="en-HK" altLang="zh-TW" sz="2000" b="0" i="1" smtClean="0">
                                <a:latin typeface="Cambria Math" panose="02040503050406030204" pitchFamily="18" charset="0"/>
                              </a:rPr>
                            </m:ctrlPr>
                          </m:sSubPr>
                          <m:e>
                            <m:r>
                              <a:rPr kumimoji="0" lang="en-HK" altLang="zh-TW" sz="2000" b="0" i="1" smtClean="0">
                                <a:latin typeface="Cambria Math" panose="02040503050406030204" pitchFamily="18" charset="0"/>
                              </a:rPr>
                              <m:t>𝑝</m:t>
                            </m:r>
                          </m:e>
                          <m:sub>
                            <m:r>
                              <a:rPr kumimoji="0" lang="en-HK" altLang="zh-TW" sz="2000" b="0" i="1" smtClean="0">
                                <a:latin typeface="Cambria Math" panose="02040503050406030204" pitchFamily="18" charset="0"/>
                              </a:rPr>
                              <m:t>2</m:t>
                            </m:r>
                          </m:sub>
                        </m:sSub>
                      </m:e>
                    </m:d>
                    <m:r>
                      <a:rPr kumimoji="0" lang="en-HK" altLang="zh-TW" sz="2000" b="0" i="1" smtClean="0">
                        <a:latin typeface="Cambria Math" panose="02040503050406030204" pitchFamily="18" charset="0"/>
                      </a:rPr>
                      <m:t>&lt;</m:t>
                    </m:r>
                    <m:r>
                      <a:rPr kumimoji="0" lang="en-HK" altLang="zh-TW" sz="2000" b="0" i="1" smtClean="0">
                        <a:latin typeface="Cambria Math" panose="02040503050406030204" pitchFamily="18" charset="0"/>
                      </a:rPr>
                      <m:t>𝑚𝑒𝑡𝑟𝑖𝑐</m:t>
                    </m:r>
                    <m:r>
                      <a:rPr kumimoji="0" lang="en-HK" altLang="zh-TW" sz="2000" b="0" i="1" smtClean="0">
                        <a:latin typeface="Cambria Math" panose="02040503050406030204" pitchFamily="18" charset="0"/>
                      </a:rPr>
                      <m:t>(</m:t>
                    </m:r>
                    <m:sSub>
                      <m:sSubPr>
                        <m:ctrlPr>
                          <a:rPr kumimoji="0" lang="en-HK" altLang="zh-TW" sz="2000" b="0" i="1" smtClean="0">
                            <a:latin typeface="Cambria Math" panose="02040503050406030204" pitchFamily="18" charset="0"/>
                          </a:rPr>
                        </m:ctrlPr>
                      </m:sSubPr>
                      <m:e>
                        <m:r>
                          <a:rPr kumimoji="0" lang="en-HK" altLang="zh-TW" sz="2000" b="0" i="1" smtClean="0">
                            <a:latin typeface="Cambria Math" panose="02040503050406030204" pitchFamily="18" charset="0"/>
                          </a:rPr>
                          <m:t>𝑝</m:t>
                        </m:r>
                      </m:e>
                      <m:sub>
                        <m:r>
                          <a:rPr kumimoji="0" lang="en-HK" altLang="zh-TW" sz="2000" b="0" i="1" smtClean="0">
                            <a:latin typeface="Cambria Math" panose="02040503050406030204" pitchFamily="18" charset="0"/>
                          </a:rPr>
                          <m:t>1</m:t>
                        </m:r>
                      </m:sub>
                    </m:sSub>
                    <m:r>
                      <a:rPr kumimoji="0" lang="en-HK" altLang="zh-TW" sz="2000" b="0" i="1" smtClean="0">
                        <a:latin typeface="Cambria Math" panose="02040503050406030204" pitchFamily="18" charset="0"/>
                      </a:rPr>
                      <m:t>)</m:t>
                    </m:r>
                  </m:oMath>
                </a14:m>
                <a:endParaRPr kumimoji="0" lang="en-US" altLang="zh-TW" sz="2000" dirty="0"/>
              </a:p>
            </p:txBody>
          </p:sp>
        </mc:Choice>
        <mc:Fallback xmlns="">
          <p:sp>
            <p:nvSpPr>
              <p:cNvPr id="43" name="AutoShape 5">
                <a:extLst>
                  <a:ext uri="{FF2B5EF4-FFF2-40B4-BE49-F238E27FC236}">
                    <a16:creationId xmlns:a16="http://schemas.microsoft.com/office/drawing/2014/main" id="{5844ABFD-B8A7-5799-8A75-35DC44C65A7E}"/>
                  </a:ext>
                </a:extLst>
              </p:cNvPr>
              <p:cNvSpPr>
                <a:spLocks noRot="1" noChangeAspect="1" noMove="1" noResize="1" noEditPoints="1" noAdjustHandles="1" noChangeArrowheads="1" noChangeShapeType="1" noTextEdit="1"/>
              </p:cNvSpPr>
              <p:nvPr/>
            </p:nvSpPr>
            <p:spPr bwMode="auto">
              <a:xfrm>
                <a:off x="4605729" y="1745600"/>
                <a:ext cx="4068230" cy="772610"/>
              </a:xfrm>
              <a:prstGeom prst="wedgeRoundRectCallout">
                <a:avLst>
                  <a:gd name="adj1" fmla="val -64268"/>
                  <a:gd name="adj2" fmla="val 126854"/>
                  <a:gd name="adj3" fmla="val 16667"/>
                </a:avLst>
              </a:prstGeom>
              <a:blipFill>
                <a:blip r:embed="rId85"/>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grpSp>
        <p:nvGrpSpPr>
          <p:cNvPr id="45" name="组合 44">
            <a:extLst>
              <a:ext uri="{FF2B5EF4-FFF2-40B4-BE49-F238E27FC236}">
                <a16:creationId xmlns:a16="http://schemas.microsoft.com/office/drawing/2014/main" id="{CAA093F0-8DF6-E171-3EC0-608B5C0283F9}"/>
              </a:ext>
            </a:extLst>
          </p:cNvPr>
          <p:cNvGrpSpPr/>
          <p:nvPr/>
        </p:nvGrpSpPr>
        <p:grpSpPr>
          <a:xfrm>
            <a:off x="3285601" y="4769870"/>
            <a:ext cx="1042928" cy="368754"/>
            <a:chOff x="734157" y="3412835"/>
            <a:chExt cx="1042928" cy="368754"/>
          </a:xfrm>
        </p:grpSpPr>
        <p:pic>
          <p:nvPicPr>
            <p:cNvPr id="46" name="图片 45">
              <a:extLst>
                <a:ext uri="{FF2B5EF4-FFF2-40B4-BE49-F238E27FC236}">
                  <a16:creationId xmlns:a16="http://schemas.microsoft.com/office/drawing/2014/main" id="{C855D1EA-DE20-EB39-9057-F64ECAB9BDDE}"/>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l="47879"/>
            <a:stretch/>
          </p:blipFill>
          <p:spPr>
            <a:xfrm>
              <a:off x="1162050" y="3412835"/>
              <a:ext cx="615035" cy="368754"/>
            </a:xfrm>
            <a:prstGeom prst="rect">
              <a:avLst/>
            </a:prstGeom>
          </p:spPr>
        </p:pic>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D613E0CE-1930-FFB3-0584-60D141D0A4F1}"/>
                    </a:ext>
                  </a:extLst>
                </p:cNvPr>
                <p:cNvSpPr txBox="1"/>
                <p:nvPr/>
              </p:nvSpPr>
              <p:spPr>
                <a:xfrm>
                  <a:off x="734157" y="3458712"/>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86513346-861D-7636-BC3A-F6324F95E5AC}"/>
                    </a:ext>
                  </a:extLst>
                </p:cNvPr>
                <p:cNvSpPr txBox="1">
                  <a:spLocks noRot="1" noChangeAspect="1" noMove="1" noResize="1" noEditPoints="1" noAdjustHandles="1" noChangeArrowheads="1" noChangeShapeType="1" noTextEdit="1"/>
                </p:cNvSpPr>
                <p:nvPr/>
              </p:nvSpPr>
              <p:spPr>
                <a:xfrm>
                  <a:off x="734157" y="3458712"/>
                  <a:ext cx="416781" cy="276999"/>
                </a:xfrm>
                <a:prstGeom prst="rect">
                  <a:avLst/>
                </a:prstGeom>
                <a:blipFill>
                  <a:blip r:embed="rId87"/>
                  <a:stretch>
                    <a:fillRect l="-11765" r="-7353" b="-10870"/>
                  </a:stretch>
                </a:blipFill>
              </p:spPr>
              <p:txBody>
                <a:bodyPr/>
                <a:lstStyle/>
                <a:p>
                  <a:r>
                    <a:rPr lang="zh-CN" altLang="en-US">
                      <a:noFill/>
                    </a:rPr>
                    <a:t> </a:t>
                  </a:r>
                </a:p>
              </p:txBody>
            </p:sp>
          </mc:Fallback>
        </mc:AlternateContent>
      </p:grpSp>
    </p:spTree>
    <p:custDataLst>
      <p:tags r:id="rId1"/>
    </p:custDataLst>
    <p:extLst>
      <p:ext uri="{BB962C8B-B14F-4D97-AF65-F5344CB8AC3E}">
        <p14:creationId xmlns:p14="http://schemas.microsoft.com/office/powerpoint/2010/main" val="1304760925"/>
      </p:ext>
    </p:extLst>
  </p:cSld>
  <p:clrMapOvr>
    <a:masterClrMapping/>
  </p:clrMapOvr>
  <mc:AlternateContent xmlns:mc="http://schemas.openxmlformats.org/markup-compatibility/2006" xmlns:p14="http://schemas.microsoft.com/office/powerpoint/2010/main">
    <mc:Choice Requires="p14">
      <p:transition spd="slow" p14:dur="2000" advTm="30562"/>
    </mc:Choice>
    <mc:Fallback xmlns="">
      <p:transition spd="slow" advTm="305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30346-E4FB-20DD-E2F8-398A4B113D2A}"/>
              </a:ext>
            </a:extLst>
          </p:cNvPr>
          <p:cNvSpPr>
            <a:spLocks noGrp="1"/>
          </p:cNvSpPr>
          <p:nvPr>
            <p:ph type="title"/>
          </p:nvPr>
        </p:nvSpPr>
        <p:spPr/>
        <p:txBody>
          <a:bodyPr/>
          <a:lstStyle/>
          <a:p>
            <a:r>
              <a:rPr lang="en-US" altLang="zh-CN" dirty="0"/>
              <a:t>SOR: example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67720D-9B89-9CA3-DCFD-D684F896151C}"/>
                  </a:ext>
                </a:extLst>
              </p:cNvPr>
              <p:cNvSpPr>
                <a:spLocks noGrp="1"/>
              </p:cNvSpPr>
              <p:nvPr>
                <p:ph idx="1"/>
              </p:nvPr>
            </p:nvSpPr>
            <p:spPr/>
            <p:txBody>
              <a:bodyPr/>
              <a:lstStyle/>
              <a:p>
                <a:r>
                  <a:rPr lang="en-US" altLang="zh-CN" sz="2400" b="0" dirty="0"/>
                  <a:t>For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𝐶</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e>
                    </m:d>
                  </m:oMath>
                </a14:m>
                <a:r>
                  <a:rPr lang="en-US" altLang="zh-CN" sz="2400" b="0" i="1" dirty="0"/>
                  <a:t> </a:t>
                </a:r>
                <a:r>
                  <a:rPr lang="en-US" altLang="zh-CN" sz="2400" b="0" dirty="0"/>
                  <a:t>at</a:t>
                </a:r>
                <a:r>
                  <a:rPr lang="en-US" altLang="zh-CN" sz="2400" b="0" i="1" dirty="0"/>
                  <a:t> </a:t>
                </a:r>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=0.1</m:t>
                    </m:r>
                  </m:oMath>
                </a14:m>
                <a:endParaRPr lang="en-US" altLang="zh-CN" sz="2400" b="0" i="1" dirty="0"/>
              </a:p>
              <a:p>
                <a:pPr lvl="1"/>
                <a:r>
                  <a:rPr lang="en-US" altLang="zh-CN" sz="2400" b="0" dirty="0"/>
                  <a:t>we can only choose </a:t>
                </a:r>
                <a14:m>
                  <m:oMath xmlns:m="http://schemas.openxmlformats.org/officeDocument/2006/math">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e>
                    </m:d>
                  </m:oMath>
                </a14:m>
                <a:endParaRPr lang="en-US" altLang="zh-CN" sz="2400" b="0" dirty="0"/>
              </a:p>
              <a:p>
                <a:pPr lvl="1"/>
                <a:r>
                  <a:rPr lang="en-US" altLang="zh-CN" sz="2400" dirty="0"/>
                  <a:t>update </a:t>
                </a:r>
                <a14:m>
                  <m:oMath xmlns:m="http://schemas.openxmlformats.org/officeDocument/2006/math">
                    <m:r>
                      <a:rPr lang="en-US" altLang="zh-CN" sz="2400" i="1">
                        <a:latin typeface="Cambria Math" panose="02040503050406030204" pitchFamily="18" charset="0"/>
                      </a:rPr>
                      <m:t>𝑙</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𝑒</m:t>
                            </m:r>
                          </m:e>
                          <m:sub>
                            <m:r>
                              <a:rPr lang="en-US" altLang="zh-CN" sz="2400" i="1">
                                <a:latin typeface="Cambria Math" panose="02040503050406030204" pitchFamily="18" charset="0"/>
                              </a:rPr>
                              <m:t>3</m:t>
                            </m:r>
                          </m:sub>
                        </m:sSub>
                        <m:r>
                          <a:rPr lang="en-US" altLang="zh-CN" sz="2400" i="1">
                            <a:latin typeface="Cambria Math" panose="02040503050406030204" pitchFamily="18" charset="0"/>
                          </a:rPr>
                          <m:t>,1</m:t>
                        </m:r>
                      </m:e>
                    </m:d>
                    <m:r>
                      <a:rPr lang="en-US" altLang="zh-CN" sz="2400" i="1">
                        <a:latin typeface="Cambria Math" panose="02040503050406030204" pitchFamily="18" charset="0"/>
                      </a:rPr>
                      <m:t>=</m:t>
                    </m:r>
                    <m:r>
                      <a:rPr lang="en-HK" altLang="zh-CN" sz="2400" b="0" i="1" smtClean="0">
                        <a:latin typeface="Cambria Math" panose="02040503050406030204" pitchFamily="18" charset="0"/>
                      </a:rPr>
                      <m:t>3</m:t>
                    </m:r>
                  </m:oMath>
                </a14:m>
                <a:r>
                  <a:rPr lang="en-US" altLang="zh-CN" sz="2400" b="0" dirty="0"/>
                  <a:t> and </a:t>
                </a:r>
                <a14:m>
                  <m:oMath xmlns:m="http://schemas.openxmlformats.org/officeDocument/2006/math">
                    <m:r>
                      <a:rPr lang="en-US" altLang="zh-CN" sz="2400" i="1">
                        <a:latin typeface="Cambria Math" panose="02040503050406030204" pitchFamily="18" charset="0"/>
                      </a:rPr>
                      <m:t>𝑙</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𝑒</m:t>
                            </m:r>
                          </m:e>
                          <m:sub>
                            <m:r>
                              <a:rPr lang="en-HK" altLang="zh-CN" sz="2400" b="0" i="1" smtClean="0">
                                <a:latin typeface="Cambria Math" panose="02040503050406030204" pitchFamily="18" charset="0"/>
                              </a:rPr>
                              <m:t>6</m:t>
                            </m:r>
                          </m:sub>
                        </m:sSub>
                        <m:r>
                          <a:rPr lang="en-US" altLang="zh-CN" sz="2400" i="1">
                            <a:latin typeface="Cambria Math" panose="02040503050406030204" pitchFamily="18" charset="0"/>
                          </a:rPr>
                          <m:t>,</m:t>
                        </m:r>
                        <m:r>
                          <a:rPr lang="en-HK" altLang="zh-CN" sz="2400" b="0" i="1" smtClean="0">
                            <a:latin typeface="Cambria Math" panose="02040503050406030204" pitchFamily="18" charset="0"/>
                          </a:rPr>
                          <m:t>2</m:t>
                        </m:r>
                      </m:e>
                    </m:d>
                    <m:r>
                      <a:rPr lang="en-US" altLang="zh-CN" sz="2400" i="1">
                        <a:latin typeface="Cambria Math" panose="02040503050406030204" pitchFamily="18" charset="0"/>
                      </a:rPr>
                      <m:t>=</m:t>
                    </m:r>
                    <m:r>
                      <a:rPr lang="en-HK" altLang="zh-CN" sz="2400" b="0" i="1" smtClean="0">
                        <a:latin typeface="Cambria Math" panose="02040503050406030204" pitchFamily="18" charset="0"/>
                      </a:rPr>
                      <m:t>2</m:t>
                    </m:r>
                  </m:oMath>
                </a14:m>
                <a:endParaRPr lang="en-US" altLang="zh-CN" sz="2400" b="0" dirty="0"/>
              </a:p>
              <a:p>
                <a:pPr marL="0" indent="0">
                  <a:buNone/>
                </a:pPr>
                <a:endParaRPr lang="en-US" altLang="zh-CN" sz="2400" b="0" dirty="0"/>
              </a:p>
            </p:txBody>
          </p:sp>
        </mc:Choice>
        <mc:Fallback xmlns="">
          <p:sp>
            <p:nvSpPr>
              <p:cNvPr id="3" name="内容占位符 2">
                <a:extLst>
                  <a:ext uri="{FF2B5EF4-FFF2-40B4-BE49-F238E27FC236}">
                    <a16:creationId xmlns:a16="http://schemas.microsoft.com/office/drawing/2014/main" id="{E367720D-9B89-9CA3-DCFD-D684F896151C}"/>
                  </a:ext>
                </a:extLst>
              </p:cNvPr>
              <p:cNvSpPr>
                <a:spLocks noGrp="1" noRot="1" noChangeAspect="1" noMove="1" noResize="1" noEditPoints="1" noAdjustHandles="1" noChangeArrowheads="1" noChangeShapeType="1" noTextEdit="1"/>
              </p:cNvSpPr>
              <p:nvPr>
                <p:ph idx="1"/>
              </p:nvPr>
            </p:nvSpPr>
            <p:spPr>
              <a:blipFill>
                <a:blip r:embed="rId4"/>
                <a:stretch>
                  <a:fillRect l="-157" t="-1327"/>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176B7253-E38C-1F30-22D2-B389E31EE26D}"/>
              </a:ext>
            </a:extLst>
          </p:cNvPr>
          <p:cNvSpPr>
            <a:spLocks noGrp="1"/>
          </p:cNvSpPr>
          <p:nvPr>
            <p:ph type="sldNum" sz="quarter" idx="12"/>
          </p:nvPr>
        </p:nvSpPr>
        <p:spPr/>
        <p:txBody>
          <a:bodyPr/>
          <a:lstStyle/>
          <a:p>
            <a:fld id="{3132544A-08A4-4950-9A75-7A8D4E01F8B4}" type="slidenum">
              <a:rPr lang="zh-CN" altLang="en-US" smtClean="0"/>
              <a:t>29</a:t>
            </a:fld>
            <a:endParaRPr lang="zh-CN" altLang="en-US"/>
          </a:p>
        </p:txBody>
      </p:sp>
      <p:grpSp>
        <p:nvGrpSpPr>
          <p:cNvPr id="5" name="组合 4">
            <a:extLst>
              <a:ext uri="{FF2B5EF4-FFF2-40B4-BE49-F238E27FC236}">
                <a16:creationId xmlns:a16="http://schemas.microsoft.com/office/drawing/2014/main" id="{F988E92A-8E16-62B7-F7D6-F09D39A80DE2}"/>
              </a:ext>
            </a:extLst>
          </p:cNvPr>
          <p:cNvGrpSpPr/>
          <p:nvPr/>
        </p:nvGrpSpPr>
        <p:grpSpPr>
          <a:xfrm>
            <a:off x="1138588" y="3932277"/>
            <a:ext cx="2946428" cy="2077796"/>
            <a:chOff x="2235172" y="129294"/>
            <a:chExt cx="3550538" cy="2503808"/>
          </a:xfrm>
        </p:grpSpPr>
        <p:grpSp>
          <p:nvGrpSpPr>
            <p:cNvPr id="6" name="组合 5">
              <a:extLst>
                <a:ext uri="{FF2B5EF4-FFF2-40B4-BE49-F238E27FC236}">
                  <a16:creationId xmlns:a16="http://schemas.microsoft.com/office/drawing/2014/main" id="{C5D724F2-6DE4-A595-065E-95A9F1740C48}"/>
                </a:ext>
              </a:extLst>
            </p:cNvPr>
            <p:cNvGrpSpPr/>
            <p:nvPr/>
          </p:nvGrpSpPr>
          <p:grpSpPr>
            <a:xfrm>
              <a:off x="2235172" y="325688"/>
              <a:ext cx="532800" cy="533400"/>
              <a:chOff x="2796833" y="1500895"/>
              <a:chExt cx="532800" cy="533400"/>
            </a:xfrm>
          </p:grpSpPr>
          <p:sp>
            <p:nvSpPr>
              <p:cNvPr id="40" name="椭圆 39">
                <a:extLst>
                  <a:ext uri="{FF2B5EF4-FFF2-40B4-BE49-F238E27FC236}">
                    <a16:creationId xmlns:a16="http://schemas.microsoft.com/office/drawing/2014/main" id="{1174E1DB-14F2-36E1-401D-4C7D22DC6216}"/>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081517B-3C1F-9086-E9BD-C023F3ADEA88}"/>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2549C10C-E26C-92C6-CE36-D223F4F830D6}"/>
                </a:ext>
              </a:extLst>
            </p:cNvPr>
            <p:cNvGrpSpPr/>
            <p:nvPr/>
          </p:nvGrpSpPr>
          <p:grpSpPr>
            <a:xfrm>
              <a:off x="5211611" y="325688"/>
              <a:ext cx="532800" cy="533400"/>
              <a:chOff x="2796833" y="1500895"/>
              <a:chExt cx="532800" cy="533400"/>
            </a:xfrm>
          </p:grpSpPr>
          <p:sp>
            <p:nvSpPr>
              <p:cNvPr id="38" name="椭圆 37">
                <a:extLst>
                  <a:ext uri="{FF2B5EF4-FFF2-40B4-BE49-F238E27FC236}">
                    <a16:creationId xmlns:a16="http://schemas.microsoft.com/office/drawing/2014/main" id="{AA784E3F-AE6E-7C7E-E7CE-4C64E884326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068CF6C-2EB7-8879-F953-E86FFBF6D105}"/>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8" name="直接箭头连接符 7">
              <a:extLst>
                <a:ext uri="{FF2B5EF4-FFF2-40B4-BE49-F238E27FC236}">
                  <a16:creationId xmlns:a16="http://schemas.microsoft.com/office/drawing/2014/main" id="{2940FB2A-5A2A-5E4C-9340-6DAC954237E5}"/>
                </a:ext>
              </a:extLst>
            </p:cNvPr>
            <p:cNvCxnSpPr>
              <a:cxnSpLocks/>
              <a:stCxn id="40" idx="6"/>
              <a:endCxn id="38"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1007D742-CFAB-79D8-0BF2-463216EFCF1F}"/>
                </a:ext>
              </a:extLst>
            </p:cNvPr>
            <p:cNvGrpSpPr/>
            <p:nvPr/>
          </p:nvGrpSpPr>
          <p:grpSpPr>
            <a:xfrm>
              <a:off x="3102622" y="1223763"/>
              <a:ext cx="532800" cy="533400"/>
              <a:chOff x="2796833" y="1500895"/>
              <a:chExt cx="532800" cy="533400"/>
            </a:xfrm>
          </p:grpSpPr>
          <p:sp>
            <p:nvSpPr>
              <p:cNvPr id="36" name="椭圆 35">
                <a:extLst>
                  <a:ext uri="{FF2B5EF4-FFF2-40B4-BE49-F238E27FC236}">
                    <a16:creationId xmlns:a16="http://schemas.microsoft.com/office/drawing/2014/main" id="{B5E690BA-9221-FF01-6E2A-52C5AE8FBB0D}"/>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B9804A67-2F67-B53C-2952-99592E18FD26}"/>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0" name="组合 9">
              <a:extLst>
                <a:ext uri="{FF2B5EF4-FFF2-40B4-BE49-F238E27FC236}">
                  <a16:creationId xmlns:a16="http://schemas.microsoft.com/office/drawing/2014/main" id="{9C2C180E-39FC-4D34-DEF3-A12722A6C513}"/>
                </a:ext>
              </a:extLst>
            </p:cNvPr>
            <p:cNvGrpSpPr/>
            <p:nvPr/>
          </p:nvGrpSpPr>
          <p:grpSpPr>
            <a:xfrm>
              <a:off x="4360965" y="1220731"/>
              <a:ext cx="532800" cy="533400"/>
              <a:chOff x="2796833" y="1500895"/>
              <a:chExt cx="532800" cy="533400"/>
            </a:xfrm>
          </p:grpSpPr>
          <p:sp>
            <p:nvSpPr>
              <p:cNvPr id="34" name="椭圆 33">
                <a:extLst>
                  <a:ext uri="{FF2B5EF4-FFF2-40B4-BE49-F238E27FC236}">
                    <a16:creationId xmlns:a16="http://schemas.microsoft.com/office/drawing/2014/main" id="{4358939C-F891-36E8-6055-7A9FCAC2911C}"/>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0CCEE60-9BF2-5082-A90A-E585C407CE68}"/>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1" name="直接箭头连接符 10">
              <a:extLst>
                <a:ext uri="{FF2B5EF4-FFF2-40B4-BE49-F238E27FC236}">
                  <a16:creationId xmlns:a16="http://schemas.microsoft.com/office/drawing/2014/main" id="{A01ECB37-CF73-8F30-CD16-CAABEA744221}"/>
                </a:ext>
              </a:extLst>
            </p:cNvPr>
            <p:cNvCxnSpPr>
              <a:cxnSpLocks/>
              <a:stCxn id="40" idx="5"/>
              <a:endCxn id="36"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B45F09E-1F37-A45B-ECBE-33EE3EBD2F21}"/>
                </a:ext>
              </a:extLst>
            </p:cNvPr>
            <p:cNvCxnSpPr>
              <a:cxnSpLocks/>
              <a:stCxn id="34" idx="7"/>
              <a:endCxn id="38"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44AC52C3-D124-3488-3B04-74A6E5895B6A}"/>
                </a:ext>
              </a:extLst>
            </p:cNvPr>
            <p:cNvCxnSpPr>
              <a:cxnSpLocks/>
              <a:stCxn id="36" idx="6"/>
              <a:endCxn id="34"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6BB9AE00-DDA1-1D35-2E57-5D4A70F68193}"/>
                </a:ext>
              </a:extLst>
            </p:cNvPr>
            <p:cNvGrpSpPr/>
            <p:nvPr/>
          </p:nvGrpSpPr>
          <p:grpSpPr>
            <a:xfrm>
              <a:off x="2235172" y="2099702"/>
              <a:ext cx="532800" cy="533400"/>
              <a:chOff x="2796833" y="1500895"/>
              <a:chExt cx="532800" cy="533400"/>
            </a:xfrm>
          </p:grpSpPr>
          <p:sp>
            <p:nvSpPr>
              <p:cNvPr id="32" name="椭圆 31">
                <a:extLst>
                  <a:ext uri="{FF2B5EF4-FFF2-40B4-BE49-F238E27FC236}">
                    <a16:creationId xmlns:a16="http://schemas.microsoft.com/office/drawing/2014/main" id="{8145A051-E1F5-F077-F537-699D1E478DF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55F30F7-170E-5A40-9BCE-B3CAE9CB750B}"/>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8C247CC4-A20F-430B-5DCF-3C5698CA0228}"/>
                </a:ext>
              </a:extLst>
            </p:cNvPr>
            <p:cNvGrpSpPr/>
            <p:nvPr/>
          </p:nvGrpSpPr>
          <p:grpSpPr>
            <a:xfrm>
              <a:off x="5252910" y="2099702"/>
              <a:ext cx="532800" cy="533400"/>
              <a:chOff x="2760105" y="1500895"/>
              <a:chExt cx="532800" cy="533400"/>
            </a:xfrm>
          </p:grpSpPr>
          <p:sp>
            <p:nvSpPr>
              <p:cNvPr id="30" name="椭圆 29">
                <a:extLst>
                  <a:ext uri="{FF2B5EF4-FFF2-40B4-BE49-F238E27FC236}">
                    <a16:creationId xmlns:a16="http://schemas.microsoft.com/office/drawing/2014/main" id="{17A4323B-E20D-7FC8-653B-7002956449F2}"/>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36A1BD7-2511-BAF5-0B0E-5E7F2DABA0F0}"/>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16" name="直接箭头连接符 15">
              <a:extLst>
                <a:ext uri="{FF2B5EF4-FFF2-40B4-BE49-F238E27FC236}">
                  <a16:creationId xmlns:a16="http://schemas.microsoft.com/office/drawing/2014/main" id="{D58B2D43-BE11-0CC6-3657-212EA843B29E}"/>
                </a:ext>
              </a:extLst>
            </p:cNvPr>
            <p:cNvCxnSpPr>
              <a:cxnSpLocks/>
              <a:stCxn id="34" idx="5"/>
              <a:endCxn id="30"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D91A69A-A1AB-B9B8-32D6-26BDD5598BDB}"/>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107DB37-A139-EC9F-B199-984F65E9904D}"/>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0763707-2E72-2D27-0C7A-CBB7DE80891C}"/>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C53BC62-5411-5EFE-8D84-495C68BC5EEE}"/>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D5B3FD4-93B3-CBCF-3C1E-6FF227044B79}"/>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79AD3BE-1C87-2B67-BBBE-3DD08EA41DF2}"/>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381950D3-1330-1B59-C83B-4E7D15CD0077}"/>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48E1551-D91B-8A25-C5BD-42230CEFA109}"/>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DE5BB944-2652-E40C-E766-6C4D24CE5946}"/>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4ED58AF7-96B7-93CE-1318-BFE82AA35CCE}"/>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D05A1F7-37EC-8E03-CD10-FB56789BEE06}"/>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117A1EF9-E544-17CC-033B-15450868EA5C}"/>
                </a:ext>
              </a:extLst>
            </p:cNvPr>
            <p:cNvCxnSpPr>
              <a:cxnSpLocks/>
              <a:stCxn id="32" idx="7"/>
              <a:endCxn id="36"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09FAD2B-8600-7367-B1B3-1898AA8645CD}"/>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cxnSp>
        <p:nvCxnSpPr>
          <p:cNvPr id="71" name="直接箭头连接符 70">
            <a:extLst>
              <a:ext uri="{FF2B5EF4-FFF2-40B4-BE49-F238E27FC236}">
                <a16:creationId xmlns:a16="http://schemas.microsoft.com/office/drawing/2014/main" id="{8F1EF3F4-AA4B-2331-F8FF-53EA662837C7}"/>
              </a:ext>
            </a:extLst>
          </p:cNvPr>
          <p:cNvCxnSpPr>
            <a:cxnSpLocks/>
          </p:cNvCxnSpPr>
          <p:nvPr/>
        </p:nvCxnSpPr>
        <p:spPr>
          <a:xfrm flipH="1" flipV="1">
            <a:off x="2231471" y="5244383"/>
            <a:ext cx="591050" cy="65535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6C4A87D0-4E9D-EE2C-5F8B-EDFABE9B2DDE}"/>
              </a:ext>
            </a:extLst>
          </p:cNvPr>
          <p:cNvPicPr>
            <a:picLocks noChangeAspect="1"/>
          </p:cNvPicPr>
          <p:nvPr/>
        </p:nvPicPr>
        <p:blipFill rotWithShape="1">
          <a:blip r:embed="rId85" cstate="print">
            <a:extLst>
              <a:ext uri="{28A0092B-C50C-407E-A947-70E740481C1C}">
                <a14:useLocalDpi xmlns:a14="http://schemas.microsoft.com/office/drawing/2010/main" val="0"/>
              </a:ext>
            </a:extLst>
          </a:blip>
          <a:srcRect l="47879"/>
          <a:stretch/>
        </p:blipFill>
        <p:spPr>
          <a:xfrm>
            <a:off x="2581308" y="5872472"/>
            <a:ext cx="615035" cy="368754"/>
          </a:xfrm>
          <a:prstGeom prst="rect">
            <a:avLst/>
          </a:prstGeom>
        </p:spPr>
      </p:pic>
      <p:pic>
        <p:nvPicPr>
          <p:cNvPr id="75" name="图片 74">
            <a:extLst>
              <a:ext uri="{FF2B5EF4-FFF2-40B4-BE49-F238E27FC236}">
                <a16:creationId xmlns:a16="http://schemas.microsoft.com/office/drawing/2014/main" id="{2CEAD0B1-EC81-49ED-6E75-8EAF5CBBF475}"/>
              </a:ext>
            </a:extLst>
          </p:cNvPr>
          <p:cNvPicPr>
            <a:picLocks noChangeAspect="1"/>
          </p:cNvPicPr>
          <p:nvPr/>
        </p:nvPicPr>
        <p:blipFill rotWithShape="1">
          <a:blip r:embed="rId85" cstate="print">
            <a:extLst>
              <a:ext uri="{28A0092B-C50C-407E-A947-70E740481C1C}">
                <a14:useLocalDpi xmlns:a14="http://schemas.microsoft.com/office/drawing/2010/main" val="0"/>
              </a:ext>
            </a:extLst>
          </a:blip>
          <a:srcRect l="47879"/>
          <a:stretch/>
        </p:blipFill>
        <p:spPr>
          <a:xfrm>
            <a:off x="1599116" y="3830711"/>
            <a:ext cx="615035" cy="368754"/>
          </a:xfrm>
          <a:prstGeom prst="rect">
            <a:avLst/>
          </a:prstGeom>
        </p:spPr>
      </p:pic>
      <p:cxnSp>
        <p:nvCxnSpPr>
          <p:cNvPr id="79" name="直接连接符 78">
            <a:extLst>
              <a:ext uri="{FF2B5EF4-FFF2-40B4-BE49-F238E27FC236}">
                <a16:creationId xmlns:a16="http://schemas.microsoft.com/office/drawing/2014/main" id="{F6E05DA0-5B3E-EB2D-B574-E27B388C81A9}"/>
              </a:ext>
            </a:extLst>
          </p:cNvPr>
          <p:cNvCxnSpPr/>
          <p:nvPr/>
        </p:nvCxnSpPr>
        <p:spPr bwMode="auto">
          <a:xfrm>
            <a:off x="1857578" y="4132909"/>
            <a:ext cx="0" cy="213986"/>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CBEE52F1-2936-F666-7786-9263B0119E47}"/>
                  </a:ext>
                </a:extLst>
              </p:cNvPr>
              <p:cNvSpPr txBox="1"/>
              <p:nvPr/>
            </p:nvSpPr>
            <p:spPr>
              <a:xfrm>
                <a:off x="458464" y="5993017"/>
                <a:ext cx="384115" cy="2552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70" name="文本框 69">
                <a:extLst>
                  <a:ext uri="{FF2B5EF4-FFF2-40B4-BE49-F238E27FC236}">
                    <a16:creationId xmlns:a16="http://schemas.microsoft.com/office/drawing/2014/main" id="{CBEE52F1-2936-F666-7786-9263B0119E47}"/>
                  </a:ext>
                </a:extLst>
              </p:cNvPr>
              <p:cNvSpPr txBox="1">
                <a:spLocks noRot="1" noChangeAspect="1" noMove="1" noResize="1" noEditPoints="1" noAdjustHandles="1" noChangeArrowheads="1" noChangeShapeType="1" noTextEdit="1"/>
              </p:cNvSpPr>
              <p:nvPr/>
            </p:nvSpPr>
            <p:spPr>
              <a:xfrm>
                <a:off x="458464" y="5993017"/>
                <a:ext cx="384115" cy="255289"/>
              </a:xfrm>
              <a:prstGeom prst="rect">
                <a:avLst/>
              </a:prstGeom>
              <a:blipFill>
                <a:blip r:embed="rId99"/>
                <a:stretch>
                  <a:fillRect l="-15873" r="-12698" b="-21429"/>
                </a:stretch>
              </a:blipFill>
            </p:spPr>
            <p:txBody>
              <a:bodyPr/>
              <a:lstStyle/>
              <a:p>
                <a:r>
                  <a:rPr lang="en-HK">
                    <a:noFill/>
                  </a:rPr>
                  <a:t> </a:t>
                </a:r>
              </a:p>
            </p:txBody>
          </p:sp>
        </mc:Fallback>
      </mc:AlternateContent>
      <p:grpSp>
        <p:nvGrpSpPr>
          <p:cNvPr id="44" name="组合 43">
            <a:extLst>
              <a:ext uri="{FF2B5EF4-FFF2-40B4-BE49-F238E27FC236}">
                <a16:creationId xmlns:a16="http://schemas.microsoft.com/office/drawing/2014/main" id="{A1B67860-9AEA-634A-7D73-2316ECA84F18}"/>
              </a:ext>
            </a:extLst>
          </p:cNvPr>
          <p:cNvGrpSpPr/>
          <p:nvPr/>
        </p:nvGrpSpPr>
        <p:grpSpPr>
          <a:xfrm>
            <a:off x="4281617" y="3693303"/>
            <a:ext cx="4679966" cy="2709082"/>
            <a:chOff x="4281617" y="3693303"/>
            <a:chExt cx="4679966" cy="2709082"/>
          </a:xfrm>
        </p:grpSpPr>
        <p:sp>
          <p:nvSpPr>
            <p:cNvPr id="45" name="矩形 44">
              <a:extLst>
                <a:ext uri="{FF2B5EF4-FFF2-40B4-BE49-F238E27FC236}">
                  <a16:creationId xmlns:a16="http://schemas.microsoft.com/office/drawing/2014/main" id="{BC0B7974-2BB8-19E1-7CD8-F40F2264C738}"/>
                </a:ext>
              </a:extLst>
            </p:cNvPr>
            <p:cNvSpPr/>
            <p:nvPr/>
          </p:nvSpPr>
          <p:spPr>
            <a:xfrm>
              <a:off x="7154710" y="4585854"/>
              <a:ext cx="368453" cy="87989"/>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46" name="矩形 45">
              <a:extLst>
                <a:ext uri="{FF2B5EF4-FFF2-40B4-BE49-F238E27FC236}">
                  <a16:creationId xmlns:a16="http://schemas.microsoft.com/office/drawing/2014/main" id="{850C2E15-1FC5-C735-3E5B-46E99945F870}"/>
                </a:ext>
              </a:extLst>
            </p:cNvPr>
            <p:cNvSpPr/>
            <p:nvPr/>
          </p:nvSpPr>
          <p:spPr>
            <a:xfrm>
              <a:off x="7154712" y="4088971"/>
              <a:ext cx="368453" cy="87989"/>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solidFill>
                  <a:srgbClr val="000000"/>
                </a:solidFill>
              </a:endParaRPr>
            </a:p>
          </p:txBody>
        </p:sp>
        <p:sp>
          <p:nvSpPr>
            <p:cNvPr id="47" name="矩形 46">
              <a:extLst>
                <a:ext uri="{FF2B5EF4-FFF2-40B4-BE49-F238E27FC236}">
                  <a16:creationId xmlns:a16="http://schemas.microsoft.com/office/drawing/2014/main" id="{047BB573-09CD-E90D-35AD-80F27FAAC197}"/>
                </a:ext>
              </a:extLst>
            </p:cNvPr>
            <p:cNvSpPr/>
            <p:nvPr/>
          </p:nvSpPr>
          <p:spPr>
            <a:xfrm>
              <a:off x="7154710" y="4337412"/>
              <a:ext cx="368453" cy="87989"/>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cxnSp>
          <p:nvCxnSpPr>
            <p:cNvPr id="48" name="直接箭头连接符 47">
              <a:extLst>
                <a:ext uri="{FF2B5EF4-FFF2-40B4-BE49-F238E27FC236}">
                  <a16:creationId xmlns:a16="http://schemas.microsoft.com/office/drawing/2014/main" id="{163B7E09-4FF9-1759-8559-E50236331424}"/>
                </a:ext>
              </a:extLst>
            </p:cNvPr>
            <p:cNvCxnSpPr>
              <a:cxnSpLocks/>
            </p:cNvCxnSpPr>
            <p:nvPr/>
          </p:nvCxnSpPr>
          <p:spPr>
            <a:xfrm>
              <a:off x="5002021" y="5764831"/>
              <a:ext cx="3959562" cy="8013"/>
            </a:xfrm>
            <a:prstGeom prst="straightConnector1">
              <a:avLst/>
            </a:prstGeom>
            <a:ln w="254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84D5709F-A44B-D6BC-B7FF-8136F3C428AC}"/>
                    </a:ext>
                  </a:extLst>
                </p:cNvPr>
                <p:cNvSpPr txBox="1"/>
                <p:nvPr/>
              </p:nvSpPr>
              <p:spPr>
                <a:xfrm>
                  <a:off x="4741107" y="5626330"/>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i="1" dirty="0"/>
                </a:p>
              </p:txBody>
            </p:sp>
          </mc:Choice>
          <mc:Fallback xmlns="">
            <p:sp>
              <p:nvSpPr>
                <p:cNvPr id="49" name="文本框 48">
                  <a:extLst>
                    <a:ext uri="{FF2B5EF4-FFF2-40B4-BE49-F238E27FC236}">
                      <a16:creationId xmlns:a16="http://schemas.microsoft.com/office/drawing/2014/main" id="{84D5709F-A44B-D6BC-B7FF-8136F3C428AC}"/>
                    </a:ext>
                  </a:extLst>
                </p:cNvPr>
                <p:cNvSpPr txBox="1">
                  <a:spLocks noRot="1" noChangeAspect="1" noMove="1" noResize="1" noEditPoints="1" noAdjustHandles="1" noChangeArrowheads="1" noChangeShapeType="1" noTextEdit="1"/>
                </p:cNvSpPr>
                <p:nvPr/>
              </p:nvSpPr>
              <p:spPr>
                <a:xfrm>
                  <a:off x="4741107" y="5626330"/>
                  <a:ext cx="181140" cy="276999"/>
                </a:xfrm>
                <a:prstGeom prst="rect">
                  <a:avLst/>
                </a:prstGeom>
                <a:blipFill>
                  <a:blip r:embed="rId101"/>
                  <a:stretch>
                    <a:fillRect l="-34483" r="-31034"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6517F621-57DB-0641-E1D9-F6656B55B20E}"/>
                    </a:ext>
                  </a:extLst>
                </p:cNvPr>
                <p:cNvSpPr txBox="1"/>
                <p:nvPr/>
              </p:nvSpPr>
              <p:spPr>
                <a:xfrm>
                  <a:off x="8194585" y="6094608"/>
                  <a:ext cx="6197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𝜏</m:t>
                        </m:r>
                        <m:r>
                          <a:rPr lang="en-US" altLang="zh-CN" sz="2000" b="0" i="1" smtClean="0">
                            <a:latin typeface="Cambria Math" panose="02040503050406030204" pitchFamily="18" charset="0"/>
                          </a:rPr>
                          <m:t>)</m:t>
                        </m:r>
                      </m:oMath>
                    </m:oMathPara>
                  </a14:m>
                  <a:endParaRPr lang="zh-CN" altLang="en-US" sz="2000" i="1" dirty="0"/>
                </a:p>
              </p:txBody>
            </p:sp>
          </mc:Choice>
          <mc:Fallback xmlns="">
            <p:sp>
              <p:nvSpPr>
                <p:cNvPr id="50" name="文本框 49">
                  <a:extLst>
                    <a:ext uri="{FF2B5EF4-FFF2-40B4-BE49-F238E27FC236}">
                      <a16:creationId xmlns:a16="http://schemas.microsoft.com/office/drawing/2014/main" id="{6517F621-57DB-0641-E1D9-F6656B55B20E}"/>
                    </a:ext>
                  </a:extLst>
                </p:cNvPr>
                <p:cNvSpPr txBox="1">
                  <a:spLocks noRot="1" noChangeAspect="1" noMove="1" noResize="1" noEditPoints="1" noAdjustHandles="1" noChangeArrowheads="1" noChangeShapeType="1" noTextEdit="1"/>
                </p:cNvSpPr>
                <p:nvPr/>
              </p:nvSpPr>
              <p:spPr>
                <a:xfrm>
                  <a:off x="8194585" y="6094608"/>
                  <a:ext cx="619785" cy="307777"/>
                </a:xfrm>
                <a:prstGeom prst="rect">
                  <a:avLst/>
                </a:prstGeom>
                <a:blipFill>
                  <a:blip r:embed="rId102"/>
                  <a:stretch>
                    <a:fillRect l="-14706" r="-13725" b="-4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A6DBDE10-1292-5E22-5BDD-8371DAE9B85C}"/>
                    </a:ext>
                  </a:extLst>
                </p:cNvPr>
                <p:cNvSpPr txBox="1"/>
                <p:nvPr/>
              </p:nvSpPr>
              <p:spPr>
                <a:xfrm>
                  <a:off x="7563258" y="3992996"/>
                  <a:ext cx="125111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𝑞</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oMath>
                    </m:oMathPara>
                  </a14:m>
                  <a:endParaRPr lang="zh-CN" altLang="en-US" sz="1600" i="1" dirty="0"/>
                </a:p>
              </p:txBody>
            </p:sp>
          </mc:Choice>
          <mc:Fallback xmlns="">
            <p:sp>
              <p:nvSpPr>
                <p:cNvPr id="51" name="文本框 50">
                  <a:extLst>
                    <a:ext uri="{FF2B5EF4-FFF2-40B4-BE49-F238E27FC236}">
                      <a16:creationId xmlns:a16="http://schemas.microsoft.com/office/drawing/2014/main" id="{A6DBDE10-1292-5E22-5BDD-8371DAE9B85C}"/>
                    </a:ext>
                  </a:extLst>
                </p:cNvPr>
                <p:cNvSpPr txBox="1">
                  <a:spLocks noRot="1" noChangeAspect="1" noMove="1" noResize="1" noEditPoints="1" noAdjustHandles="1" noChangeArrowheads="1" noChangeShapeType="1" noTextEdit="1"/>
                </p:cNvSpPr>
                <p:nvPr/>
              </p:nvSpPr>
              <p:spPr>
                <a:xfrm>
                  <a:off x="7563258" y="3992996"/>
                  <a:ext cx="1251112" cy="246221"/>
                </a:xfrm>
                <a:prstGeom prst="rect">
                  <a:avLst/>
                </a:prstGeom>
                <a:blipFill>
                  <a:blip r:embed="rId103"/>
                  <a:stretch>
                    <a:fillRect l="-2927" r="-4390" b="-40000"/>
                  </a:stretch>
                </a:blipFill>
              </p:spPr>
              <p:txBody>
                <a:bodyPr/>
                <a:lstStyle/>
                <a:p>
                  <a:r>
                    <a:rPr lang="en-HK">
                      <a:noFill/>
                    </a:rPr>
                    <a:t> </a:t>
                  </a:r>
                </a:p>
              </p:txBody>
            </p:sp>
          </mc:Fallback>
        </mc:AlternateContent>
        <p:cxnSp>
          <p:nvCxnSpPr>
            <p:cNvPr id="52" name="直接箭头连接符 51">
              <a:extLst>
                <a:ext uri="{FF2B5EF4-FFF2-40B4-BE49-F238E27FC236}">
                  <a16:creationId xmlns:a16="http://schemas.microsoft.com/office/drawing/2014/main" id="{A80A7B42-DD07-2830-F680-CFADFCE4B2C6}"/>
                </a:ext>
              </a:extLst>
            </p:cNvPr>
            <p:cNvCxnSpPr>
              <a:cxnSpLocks/>
            </p:cNvCxnSpPr>
            <p:nvPr/>
          </p:nvCxnSpPr>
          <p:spPr>
            <a:xfrm flipV="1">
              <a:off x="4995902" y="4392092"/>
              <a:ext cx="8830" cy="1380752"/>
            </a:xfrm>
            <a:prstGeom prst="straightConnector1">
              <a:avLst/>
            </a:prstGeom>
            <a:ln w="254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ECAD7A1-D98E-2A32-003B-8C183864D4E3}"/>
                    </a:ext>
                  </a:extLst>
                </p:cNvPr>
                <p:cNvSpPr txBox="1"/>
                <p:nvPr/>
              </p:nvSpPr>
              <p:spPr>
                <a:xfrm>
                  <a:off x="6444725" y="5758750"/>
                  <a:ext cx="7688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,0)</m:t>
                        </m:r>
                      </m:oMath>
                    </m:oMathPara>
                  </a14:m>
                  <a:endParaRPr lang="zh-CN" altLang="en-US" sz="2000" i="1" dirty="0"/>
                </a:p>
              </p:txBody>
            </p:sp>
          </mc:Choice>
          <mc:Fallback xmlns="">
            <p:sp>
              <p:nvSpPr>
                <p:cNvPr id="53" name="文本框 52">
                  <a:extLst>
                    <a:ext uri="{FF2B5EF4-FFF2-40B4-BE49-F238E27FC236}">
                      <a16:creationId xmlns:a16="http://schemas.microsoft.com/office/drawing/2014/main" id="{9ECAD7A1-D98E-2A32-003B-8C183864D4E3}"/>
                    </a:ext>
                  </a:extLst>
                </p:cNvPr>
                <p:cNvSpPr txBox="1">
                  <a:spLocks noRot="1" noChangeAspect="1" noMove="1" noResize="1" noEditPoints="1" noAdjustHandles="1" noChangeArrowheads="1" noChangeShapeType="1" noTextEdit="1"/>
                </p:cNvSpPr>
                <p:nvPr/>
              </p:nvSpPr>
              <p:spPr>
                <a:xfrm>
                  <a:off x="6444725" y="5758750"/>
                  <a:ext cx="768864" cy="307777"/>
                </a:xfrm>
                <a:prstGeom prst="rect">
                  <a:avLst/>
                </a:prstGeom>
                <a:blipFill>
                  <a:blip r:embed="rId104"/>
                  <a:stretch>
                    <a:fillRect l="-10317" r="-10317" b="-4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C716F7F7-EA78-AA15-CC89-EEA9847DE71A}"/>
                    </a:ext>
                  </a:extLst>
                </p:cNvPr>
                <p:cNvSpPr txBox="1"/>
                <p:nvPr/>
              </p:nvSpPr>
              <p:spPr>
                <a:xfrm>
                  <a:off x="7197060" y="5748303"/>
                  <a:ext cx="7523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,1)</m:t>
                        </m:r>
                      </m:oMath>
                    </m:oMathPara>
                  </a14:m>
                  <a:endParaRPr lang="zh-CN" altLang="en-US" sz="2000" i="1" dirty="0"/>
                </a:p>
              </p:txBody>
            </p:sp>
          </mc:Choice>
          <mc:Fallback xmlns="">
            <p:sp>
              <p:nvSpPr>
                <p:cNvPr id="54" name="文本框 53">
                  <a:extLst>
                    <a:ext uri="{FF2B5EF4-FFF2-40B4-BE49-F238E27FC236}">
                      <a16:creationId xmlns:a16="http://schemas.microsoft.com/office/drawing/2014/main" id="{C716F7F7-EA78-AA15-CC89-EEA9847DE71A}"/>
                    </a:ext>
                  </a:extLst>
                </p:cNvPr>
                <p:cNvSpPr txBox="1">
                  <a:spLocks noRot="1" noChangeAspect="1" noMove="1" noResize="1" noEditPoints="1" noAdjustHandles="1" noChangeArrowheads="1" noChangeShapeType="1" noTextEdit="1"/>
                </p:cNvSpPr>
                <p:nvPr/>
              </p:nvSpPr>
              <p:spPr>
                <a:xfrm>
                  <a:off x="7197060" y="5748303"/>
                  <a:ext cx="752322" cy="307777"/>
                </a:xfrm>
                <a:prstGeom prst="rect">
                  <a:avLst/>
                </a:prstGeom>
                <a:blipFill>
                  <a:blip r:embed="rId105"/>
                  <a:stretch>
                    <a:fillRect l="-11382" r="-11382" b="-4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63FB8B51-8E34-E2D4-E1A5-247DDCEBC735}"/>
                    </a:ext>
                  </a:extLst>
                </p:cNvPr>
                <p:cNvSpPr txBox="1"/>
                <p:nvPr/>
              </p:nvSpPr>
              <p:spPr>
                <a:xfrm>
                  <a:off x="7973381" y="5748303"/>
                  <a:ext cx="7688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HK" altLang="zh-CN" sz="2000" b="0" i="1" smtClean="0">
                                <a:latin typeface="Cambria Math" panose="02040503050406030204" pitchFamily="18" charset="0"/>
                              </a:rPr>
                              <m:t>6</m:t>
                            </m:r>
                          </m:sub>
                        </m:sSub>
                        <m:r>
                          <a:rPr lang="en-US" altLang="zh-CN" sz="2000" b="0" i="1" smtClean="0">
                            <a:latin typeface="Cambria Math" panose="02040503050406030204" pitchFamily="18" charset="0"/>
                          </a:rPr>
                          <m:t>,2)</m:t>
                        </m:r>
                      </m:oMath>
                    </m:oMathPara>
                  </a14:m>
                  <a:endParaRPr lang="zh-CN" altLang="en-US" sz="2000" i="1" dirty="0"/>
                </a:p>
              </p:txBody>
            </p:sp>
          </mc:Choice>
          <mc:Fallback xmlns="">
            <p:sp>
              <p:nvSpPr>
                <p:cNvPr id="55" name="文本框 54">
                  <a:extLst>
                    <a:ext uri="{FF2B5EF4-FFF2-40B4-BE49-F238E27FC236}">
                      <a16:creationId xmlns:a16="http://schemas.microsoft.com/office/drawing/2014/main" id="{63FB8B51-8E34-E2D4-E1A5-247DDCEBC735}"/>
                    </a:ext>
                  </a:extLst>
                </p:cNvPr>
                <p:cNvSpPr txBox="1">
                  <a:spLocks noRot="1" noChangeAspect="1" noMove="1" noResize="1" noEditPoints="1" noAdjustHandles="1" noChangeArrowheads="1" noChangeShapeType="1" noTextEdit="1"/>
                </p:cNvSpPr>
                <p:nvPr/>
              </p:nvSpPr>
              <p:spPr>
                <a:xfrm>
                  <a:off x="7973381" y="5748303"/>
                  <a:ext cx="768864" cy="307777"/>
                </a:xfrm>
                <a:prstGeom prst="rect">
                  <a:avLst/>
                </a:prstGeom>
                <a:blipFill>
                  <a:blip r:embed="rId106"/>
                  <a:stretch>
                    <a:fillRect l="-10317" r="-10317" b="-4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4501D9F3-6CCD-44A0-B61F-3647C22574B6}"/>
                    </a:ext>
                  </a:extLst>
                </p:cNvPr>
                <p:cNvSpPr txBox="1"/>
                <p:nvPr/>
              </p:nvSpPr>
              <p:spPr>
                <a:xfrm>
                  <a:off x="5009336" y="5758751"/>
                  <a:ext cx="7629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HK"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r>
                          <a:rPr lang="en-HK" altLang="zh-CN" sz="2000" b="0" i="1" smtClean="0">
                            <a:latin typeface="Cambria Math" panose="02040503050406030204" pitchFamily="18" charset="0"/>
                          </a:rPr>
                          <m:t>0</m:t>
                        </m:r>
                        <m:r>
                          <a:rPr lang="en-US" altLang="zh-CN" sz="2000" b="0" i="1" smtClean="0">
                            <a:latin typeface="Cambria Math" panose="02040503050406030204" pitchFamily="18" charset="0"/>
                          </a:rPr>
                          <m:t>)</m:t>
                        </m:r>
                      </m:oMath>
                    </m:oMathPara>
                  </a14:m>
                  <a:endParaRPr lang="zh-CN" altLang="en-US" sz="2000" i="1" dirty="0"/>
                </a:p>
              </p:txBody>
            </p:sp>
          </mc:Choice>
          <mc:Fallback xmlns="">
            <p:sp>
              <p:nvSpPr>
                <p:cNvPr id="56" name="文本框 55">
                  <a:extLst>
                    <a:ext uri="{FF2B5EF4-FFF2-40B4-BE49-F238E27FC236}">
                      <a16:creationId xmlns:a16="http://schemas.microsoft.com/office/drawing/2014/main" id="{4501D9F3-6CCD-44A0-B61F-3647C22574B6}"/>
                    </a:ext>
                  </a:extLst>
                </p:cNvPr>
                <p:cNvSpPr txBox="1">
                  <a:spLocks noRot="1" noChangeAspect="1" noMove="1" noResize="1" noEditPoints="1" noAdjustHandles="1" noChangeArrowheads="1" noChangeShapeType="1" noTextEdit="1"/>
                </p:cNvSpPr>
                <p:nvPr/>
              </p:nvSpPr>
              <p:spPr>
                <a:xfrm>
                  <a:off x="5009336" y="5758751"/>
                  <a:ext cx="762901" cy="307777"/>
                </a:xfrm>
                <a:prstGeom prst="rect">
                  <a:avLst/>
                </a:prstGeom>
                <a:blipFill>
                  <a:blip r:embed="rId107"/>
                  <a:stretch>
                    <a:fillRect l="-10400" r="-10400" b="-40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4B026CAD-C785-4C4A-F6E6-FE242371CD09}"/>
                    </a:ext>
                  </a:extLst>
                </p:cNvPr>
                <p:cNvSpPr txBox="1"/>
                <p:nvPr/>
              </p:nvSpPr>
              <p:spPr>
                <a:xfrm>
                  <a:off x="4281617" y="4208855"/>
                  <a:ext cx="7096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𝜏</m:t>
                        </m:r>
                        <m:r>
                          <a:rPr lang="en-US" altLang="zh-CN" sz="2000" b="0" i="1" smtClean="0">
                            <a:latin typeface="Cambria Math" panose="02040503050406030204" pitchFamily="18" charset="0"/>
                          </a:rPr>
                          <m:t>)</m:t>
                        </m:r>
                      </m:oMath>
                    </m:oMathPara>
                  </a14:m>
                  <a:endParaRPr lang="zh-CN" altLang="en-US" sz="2000" i="1" dirty="0"/>
                </a:p>
              </p:txBody>
            </p:sp>
          </mc:Choice>
          <mc:Fallback xmlns="">
            <p:sp>
              <p:nvSpPr>
                <p:cNvPr id="57" name="文本框 56">
                  <a:extLst>
                    <a:ext uri="{FF2B5EF4-FFF2-40B4-BE49-F238E27FC236}">
                      <a16:creationId xmlns:a16="http://schemas.microsoft.com/office/drawing/2014/main" id="{4B026CAD-C785-4C4A-F6E6-FE242371CD09}"/>
                    </a:ext>
                  </a:extLst>
                </p:cNvPr>
                <p:cNvSpPr txBox="1">
                  <a:spLocks noRot="1" noChangeAspect="1" noMove="1" noResize="1" noEditPoints="1" noAdjustHandles="1" noChangeArrowheads="1" noChangeShapeType="1" noTextEdit="1"/>
                </p:cNvSpPr>
                <p:nvPr/>
              </p:nvSpPr>
              <p:spPr>
                <a:xfrm>
                  <a:off x="4281617" y="4208855"/>
                  <a:ext cx="709681" cy="307777"/>
                </a:xfrm>
                <a:prstGeom prst="rect">
                  <a:avLst/>
                </a:prstGeom>
                <a:blipFill>
                  <a:blip r:embed="rId108"/>
                  <a:stretch>
                    <a:fillRect l="-8547" r="-11966" b="-3725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4F5DE385-5A4E-ABE0-0FB9-C11CF6F9E836}"/>
                    </a:ext>
                  </a:extLst>
                </p:cNvPr>
                <p:cNvSpPr txBox="1"/>
                <p:nvPr/>
              </p:nvSpPr>
              <p:spPr>
                <a:xfrm>
                  <a:off x="7563258" y="4251104"/>
                  <a:ext cx="125111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𝑞</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m:t>
                        </m:r>
                      </m:oMath>
                    </m:oMathPara>
                  </a14:m>
                  <a:endParaRPr lang="zh-CN" altLang="en-US" sz="1600" i="1" dirty="0"/>
                </a:p>
              </p:txBody>
            </p:sp>
          </mc:Choice>
          <mc:Fallback xmlns="">
            <p:sp>
              <p:nvSpPr>
                <p:cNvPr id="58" name="文本框 57">
                  <a:extLst>
                    <a:ext uri="{FF2B5EF4-FFF2-40B4-BE49-F238E27FC236}">
                      <a16:creationId xmlns:a16="http://schemas.microsoft.com/office/drawing/2014/main" id="{4F5DE385-5A4E-ABE0-0FB9-C11CF6F9E836}"/>
                    </a:ext>
                  </a:extLst>
                </p:cNvPr>
                <p:cNvSpPr txBox="1">
                  <a:spLocks noRot="1" noChangeAspect="1" noMove="1" noResize="1" noEditPoints="1" noAdjustHandles="1" noChangeArrowheads="1" noChangeShapeType="1" noTextEdit="1"/>
                </p:cNvSpPr>
                <p:nvPr/>
              </p:nvSpPr>
              <p:spPr>
                <a:xfrm>
                  <a:off x="7563258" y="4251104"/>
                  <a:ext cx="1251112" cy="246221"/>
                </a:xfrm>
                <a:prstGeom prst="rect">
                  <a:avLst/>
                </a:prstGeom>
                <a:blipFill>
                  <a:blip r:embed="rId109"/>
                  <a:stretch>
                    <a:fillRect l="-2927" r="-4390" b="-3658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6B3695BD-DB7F-04A4-75DC-FE159797EA98}"/>
                    </a:ext>
                  </a:extLst>
                </p:cNvPr>
                <p:cNvSpPr txBox="1"/>
                <p:nvPr/>
              </p:nvSpPr>
              <p:spPr>
                <a:xfrm>
                  <a:off x="7567017" y="4497325"/>
                  <a:ext cx="125111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𝑞</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m:t>
                        </m:r>
                      </m:oMath>
                    </m:oMathPara>
                  </a14:m>
                  <a:endParaRPr lang="zh-CN" altLang="en-US" sz="1600" i="1" dirty="0"/>
                </a:p>
              </p:txBody>
            </p:sp>
          </mc:Choice>
          <mc:Fallback xmlns="">
            <p:sp>
              <p:nvSpPr>
                <p:cNvPr id="59" name="文本框 58">
                  <a:extLst>
                    <a:ext uri="{FF2B5EF4-FFF2-40B4-BE49-F238E27FC236}">
                      <a16:creationId xmlns:a16="http://schemas.microsoft.com/office/drawing/2014/main" id="{6B3695BD-DB7F-04A4-75DC-FE159797EA98}"/>
                    </a:ext>
                  </a:extLst>
                </p:cNvPr>
                <p:cNvSpPr txBox="1">
                  <a:spLocks noRot="1" noChangeAspect="1" noMove="1" noResize="1" noEditPoints="1" noAdjustHandles="1" noChangeArrowheads="1" noChangeShapeType="1" noTextEdit="1"/>
                </p:cNvSpPr>
                <p:nvPr/>
              </p:nvSpPr>
              <p:spPr>
                <a:xfrm>
                  <a:off x="7567017" y="4497325"/>
                  <a:ext cx="1251112" cy="246221"/>
                </a:xfrm>
                <a:prstGeom prst="rect">
                  <a:avLst/>
                </a:prstGeom>
                <a:blipFill>
                  <a:blip r:embed="rId110"/>
                  <a:stretch>
                    <a:fillRect l="-2913" r="-4369" b="-37500"/>
                  </a:stretch>
                </a:blipFill>
              </p:spPr>
              <p:txBody>
                <a:bodyPr/>
                <a:lstStyle/>
                <a:p>
                  <a:r>
                    <a:rPr lang="en-HK">
                      <a:noFill/>
                    </a:rPr>
                    <a:t> </a:t>
                  </a:r>
                </a:p>
              </p:txBody>
            </p:sp>
          </mc:Fallback>
        </mc:AlternateContent>
        <p:sp>
          <p:nvSpPr>
            <p:cNvPr id="60" name="矩形 59">
              <a:extLst>
                <a:ext uri="{FF2B5EF4-FFF2-40B4-BE49-F238E27FC236}">
                  <a16:creationId xmlns:a16="http://schemas.microsoft.com/office/drawing/2014/main" id="{577ABFA9-029C-ADF1-F5B3-27A4EAAF98DB}"/>
                </a:ext>
              </a:extLst>
            </p:cNvPr>
            <p:cNvSpPr/>
            <p:nvPr/>
          </p:nvSpPr>
          <p:spPr>
            <a:xfrm>
              <a:off x="6474150" y="5516499"/>
              <a:ext cx="673798" cy="24833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61" name="矩形 60">
              <a:extLst>
                <a:ext uri="{FF2B5EF4-FFF2-40B4-BE49-F238E27FC236}">
                  <a16:creationId xmlns:a16="http://schemas.microsoft.com/office/drawing/2014/main" id="{118C7FE2-8E1B-C0E2-7C3D-E30EC4ECC61B}"/>
                </a:ext>
              </a:extLst>
            </p:cNvPr>
            <p:cNvSpPr/>
            <p:nvPr/>
          </p:nvSpPr>
          <p:spPr>
            <a:xfrm>
              <a:off x="7213589" y="5507411"/>
              <a:ext cx="673798" cy="24833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62" name="矩形 61">
              <a:extLst>
                <a:ext uri="{FF2B5EF4-FFF2-40B4-BE49-F238E27FC236}">
                  <a16:creationId xmlns:a16="http://schemas.microsoft.com/office/drawing/2014/main" id="{4D9E557B-63FB-17E8-B863-4FCDA28B02E8}"/>
                </a:ext>
              </a:extLst>
            </p:cNvPr>
            <p:cNvSpPr/>
            <p:nvPr/>
          </p:nvSpPr>
          <p:spPr>
            <a:xfrm>
              <a:off x="8016088" y="5507411"/>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63" name="矩形 62">
              <a:extLst>
                <a:ext uri="{FF2B5EF4-FFF2-40B4-BE49-F238E27FC236}">
                  <a16:creationId xmlns:a16="http://schemas.microsoft.com/office/drawing/2014/main" id="{54243336-6A8B-9505-EA67-2C54AB6F2A92}"/>
                </a:ext>
              </a:extLst>
            </p:cNvPr>
            <p:cNvSpPr/>
            <p:nvPr/>
          </p:nvSpPr>
          <p:spPr>
            <a:xfrm>
              <a:off x="7213589" y="5240903"/>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64" name="矩形 63">
              <a:extLst>
                <a:ext uri="{FF2B5EF4-FFF2-40B4-BE49-F238E27FC236}">
                  <a16:creationId xmlns:a16="http://schemas.microsoft.com/office/drawing/2014/main" id="{C07D2BF6-2A4F-5AA1-4B4D-6639CBF3F056}"/>
                </a:ext>
              </a:extLst>
            </p:cNvPr>
            <p:cNvSpPr/>
            <p:nvPr/>
          </p:nvSpPr>
          <p:spPr>
            <a:xfrm>
              <a:off x="8016088" y="5240903"/>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65" name="矩形 64">
              <a:extLst>
                <a:ext uri="{FF2B5EF4-FFF2-40B4-BE49-F238E27FC236}">
                  <a16:creationId xmlns:a16="http://schemas.microsoft.com/office/drawing/2014/main" id="{B135B20D-9FDB-CAE6-1E42-00B40DB5EF6E}"/>
                </a:ext>
              </a:extLst>
            </p:cNvPr>
            <p:cNvSpPr/>
            <p:nvPr/>
          </p:nvSpPr>
          <p:spPr>
            <a:xfrm>
              <a:off x="7213589" y="4971175"/>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dirty="0"/>
            </a:p>
          </p:txBody>
        </p: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FB9C0B94-CF74-629F-9A12-DAD93160E4D5}"/>
                    </a:ext>
                  </a:extLst>
                </p:cNvPr>
                <p:cNvSpPr txBox="1"/>
                <p:nvPr/>
              </p:nvSpPr>
              <p:spPr>
                <a:xfrm>
                  <a:off x="4741107" y="5368911"/>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i="1" dirty="0"/>
                </a:p>
              </p:txBody>
            </p:sp>
          </mc:Choice>
          <mc:Fallback xmlns="">
            <p:sp>
              <p:nvSpPr>
                <p:cNvPr id="66" name="文本框 65">
                  <a:extLst>
                    <a:ext uri="{FF2B5EF4-FFF2-40B4-BE49-F238E27FC236}">
                      <a16:creationId xmlns:a16="http://schemas.microsoft.com/office/drawing/2014/main" id="{FB9C0B94-CF74-629F-9A12-DAD93160E4D5}"/>
                    </a:ext>
                  </a:extLst>
                </p:cNvPr>
                <p:cNvSpPr txBox="1">
                  <a:spLocks noRot="1" noChangeAspect="1" noMove="1" noResize="1" noEditPoints="1" noAdjustHandles="1" noChangeArrowheads="1" noChangeShapeType="1" noTextEdit="1"/>
                </p:cNvSpPr>
                <p:nvPr/>
              </p:nvSpPr>
              <p:spPr>
                <a:xfrm>
                  <a:off x="4741107" y="5368911"/>
                  <a:ext cx="181140" cy="276999"/>
                </a:xfrm>
                <a:prstGeom prst="rect">
                  <a:avLst/>
                </a:prstGeom>
                <a:blipFill>
                  <a:blip r:embed="rId111"/>
                  <a:stretch>
                    <a:fillRect l="-34483" r="-31034"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C7DD22AC-43C7-7F2F-A056-B662A60A405E}"/>
                    </a:ext>
                  </a:extLst>
                </p:cNvPr>
                <p:cNvSpPr txBox="1"/>
                <p:nvPr/>
              </p:nvSpPr>
              <p:spPr>
                <a:xfrm>
                  <a:off x="4741107" y="5099594"/>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m:t>
                        </m:r>
                      </m:oMath>
                    </m:oMathPara>
                  </a14:m>
                  <a:endParaRPr lang="zh-CN" altLang="en-US" i="1" dirty="0"/>
                </a:p>
              </p:txBody>
            </p:sp>
          </mc:Choice>
          <mc:Fallback xmlns="">
            <p:sp>
              <p:nvSpPr>
                <p:cNvPr id="67" name="文本框 66">
                  <a:extLst>
                    <a:ext uri="{FF2B5EF4-FFF2-40B4-BE49-F238E27FC236}">
                      <a16:creationId xmlns:a16="http://schemas.microsoft.com/office/drawing/2014/main" id="{C7DD22AC-43C7-7F2F-A056-B662A60A405E}"/>
                    </a:ext>
                  </a:extLst>
                </p:cNvPr>
                <p:cNvSpPr txBox="1">
                  <a:spLocks noRot="1" noChangeAspect="1" noMove="1" noResize="1" noEditPoints="1" noAdjustHandles="1" noChangeArrowheads="1" noChangeShapeType="1" noTextEdit="1"/>
                </p:cNvSpPr>
                <p:nvPr/>
              </p:nvSpPr>
              <p:spPr>
                <a:xfrm>
                  <a:off x="4741107" y="5099594"/>
                  <a:ext cx="181140" cy="276999"/>
                </a:xfrm>
                <a:prstGeom prst="rect">
                  <a:avLst/>
                </a:prstGeom>
                <a:blipFill>
                  <a:blip r:embed="rId112"/>
                  <a:stretch>
                    <a:fillRect l="-34483" r="-31034"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EF02EAD5-2B63-38E9-64A3-90CAA9F6F2FA}"/>
                    </a:ext>
                  </a:extLst>
                </p:cNvPr>
                <p:cNvSpPr txBox="1"/>
                <p:nvPr/>
              </p:nvSpPr>
              <p:spPr>
                <a:xfrm>
                  <a:off x="4743818" y="4832675"/>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m:t>
                        </m:r>
                      </m:oMath>
                    </m:oMathPara>
                  </a14:m>
                  <a:endParaRPr lang="zh-CN" altLang="en-US" i="1" dirty="0"/>
                </a:p>
              </p:txBody>
            </p:sp>
          </mc:Choice>
          <mc:Fallback xmlns="">
            <p:sp>
              <p:nvSpPr>
                <p:cNvPr id="68" name="文本框 67">
                  <a:extLst>
                    <a:ext uri="{FF2B5EF4-FFF2-40B4-BE49-F238E27FC236}">
                      <a16:creationId xmlns:a16="http://schemas.microsoft.com/office/drawing/2014/main" id="{EF02EAD5-2B63-38E9-64A3-90CAA9F6F2FA}"/>
                    </a:ext>
                  </a:extLst>
                </p:cNvPr>
                <p:cNvSpPr txBox="1">
                  <a:spLocks noRot="1" noChangeAspect="1" noMove="1" noResize="1" noEditPoints="1" noAdjustHandles="1" noChangeArrowheads="1" noChangeShapeType="1" noTextEdit="1"/>
                </p:cNvSpPr>
                <p:nvPr/>
              </p:nvSpPr>
              <p:spPr>
                <a:xfrm>
                  <a:off x="4743818" y="4832675"/>
                  <a:ext cx="181140" cy="276999"/>
                </a:xfrm>
                <a:prstGeom prst="rect">
                  <a:avLst/>
                </a:prstGeom>
                <a:blipFill>
                  <a:blip r:embed="rId113"/>
                  <a:stretch>
                    <a:fillRect l="-30000" r="-30000" b="-11111"/>
                  </a:stretch>
                </a:blipFill>
              </p:spPr>
              <p:txBody>
                <a:bodyPr/>
                <a:lstStyle/>
                <a:p>
                  <a:r>
                    <a:rPr lang="en-HK">
                      <a:noFill/>
                    </a:rPr>
                    <a:t> </a:t>
                  </a:r>
                </a:p>
              </p:txBody>
            </p:sp>
          </mc:Fallback>
        </mc:AlternateContent>
        <p:sp>
          <p:nvSpPr>
            <p:cNvPr id="69" name="AutoShape 5">
              <a:extLst>
                <a:ext uri="{FF2B5EF4-FFF2-40B4-BE49-F238E27FC236}">
                  <a16:creationId xmlns:a16="http://schemas.microsoft.com/office/drawing/2014/main" id="{80A9984E-69D1-5E1A-C010-254A24D9912F}"/>
                </a:ext>
              </a:extLst>
            </p:cNvPr>
            <p:cNvSpPr>
              <a:spLocks noChangeArrowheads="1"/>
            </p:cNvSpPr>
            <p:nvPr/>
          </p:nvSpPr>
          <p:spPr bwMode="auto">
            <a:xfrm>
              <a:off x="5194906" y="3693303"/>
              <a:ext cx="1899626" cy="686174"/>
            </a:xfrm>
            <a:prstGeom prst="wedgeRoundRectCallout">
              <a:avLst>
                <a:gd name="adj1" fmla="val 55781"/>
                <a:gd name="adj2" fmla="val 150934"/>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2000" dirty="0"/>
                <a:t>The maximum load is 3</a:t>
              </a:r>
            </a:p>
          </p:txBody>
        </p:sp>
        <p:sp>
          <p:nvSpPr>
            <p:cNvPr id="42" name="矩形 41">
              <a:extLst>
                <a:ext uri="{FF2B5EF4-FFF2-40B4-BE49-F238E27FC236}">
                  <a16:creationId xmlns:a16="http://schemas.microsoft.com/office/drawing/2014/main" id="{38AA9BBB-2FA4-7D56-1DC9-9A3F1FB22F9B}"/>
                </a:ext>
              </a:extLst>
            </p:cNvPr>
            <p:cNvSpPr/>
            <p:nvPr/>
          </p:nvSpPr>
          <p:spPr>
            <a:xfrm>
              <a:off x="7155574" y="3866042"/>
              <a:ext cx="368453" cy="87989"/>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solidFill>
                  <a:srgbClr val="000000"/>
                </a:solidFill>
              </a:endParaRP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66ADF019-42DC-0A6B-CB29-E400076DC2A9}"/>
                    </a:ext>
                  </a:extLst>
                </p:cNvPr>
                <p:cNvSpPr txBox="1"/>
                <p:nvPr/>
              </p:nvSpPr>
              <p:spPr>
                <a:xfrm>
                  <a:off x="7564120" y="3770067"/>
                  <a:ext cx="7066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𝑞</m:t>
                            </m:r>
                          </m:e>
                          <m:sub>
                            <m:r>
                              <a:rPr lang="en-HK"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HK"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oMath>
                    </m:oMathPara>
                  </a14:m>
                  <a:endParaRPr lang="zh-CN" altLang="en-US" sz="1600" i="1" dirty="0"/>
                </a:p>
              </p:txBody>
            </p:sp>
          </mc:Choice>
          <mc:Fallback xmlns="">
            <p:sp>
              <p:nvSpPr>
                <p:cNvPr id="43" name="文本框 42">
                  <a:extLst>
                    <a:ext uri="{FF2B5EF4-FFF2-40B4-BE49-F238E27FC236}">
                      <a16:creationId xmlns:a16="http://schemas.microsoft.com/office/drawing/2014/main" id="{66ADF019-42DC-0A6B-CB29-E400076DC2A9}"/>
                    </a:ext>
                  </a:extLst>
                </p:cNvPr>
                <p:cNvSpPr txBox="1">
                  <a:spLocks noRot="1" noChangeAspect="1" noMove="1" noResize="1" noEditPoints="1" noAdjustHandles="1" noChangeArrowheads="1" noChangeShapeType="1" noTextEdit="1"/>
                </p:cNvSpPr>
                <p:nvPr/>
              </p:nvSpPr>
              <p:spPr>
                <a:xfrm>
                  <a:off x="7564120" y="3770067"/>
                  <a:ext cx="706604" cy="246221"/>
                </a:xfrm>
                <a:prstGeom prst="rect">
                  <a:avLst/>
                </a:prstGeom>
                <a:blipFill>
                  <a:blip r:embed="rId114"/>
                  <a:stretch>
                    <a:fillRect l="-5172" r="-7759" b="-36585"/>
                  </a:stretch>
                </a:blipFill>
              </p:spPr>
              <p:txBody>
                <a:bodyPr/>
                <a:lstStyle/>
                <a:p>
                  <a:r>
                    <a:rPr lang="en-HK">
                      <a:noFill/>
                    </a:rPr>
                    <a:t> </a:t>
                  </a:r>
                </a:p>
              </p:txBody>
            </p:sp>
          </mc:Fallback>
        </mc:AlternateContent>
        <p:sp>
          <p:nvSpPr>
            <p:cNvPr id="81" name="矩形 80">
              <a:extLst>
                <a:ext uri="{FF2B5EF4-FFF2-40B4-BE49-F238E27FC236}">
                  <a16:creationId xmlns:a16="http://schemas.microsoft.com/office/drawing/2014/main" id="{AE2002A7-A7F0-87DB-657F-FB88CEBD77FC}"/>
                </a:ext>
              </a:extLst>
            </p:cNvPr>
            <p:cNvSpPr/>
            <p:nvPr/>
          </p:nvSpPr>
          <p:spPr>
            <a:xfrm>
              <a:off x="5036281" y="5502867"/>
              <a:ext cx="673798" cy="24833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83" name="矩形 82">
              <a:extLst>
                <a:ext uri="{FF2B5EF4-FFF2-40B4-BE49-F238E27FC236}">
                  <a16:creationId xmlns:a16="http://schemas.microsoft.com/office/drawing/2014/main" id="{53BEC2A1-7B34-4D11-3F1C-1EF848067C36}"/>
                </a:ext>
              </a:extLst>
            </p:cNvPr>
            <p:cNvSpPr/>
            <p:nvPr/>
          </p:nvSpPr>
          <p:spPr>
            <a:xfrm>
              <a:off x="5746482" y="5509684"/>
              <a:ext cx="673798" cy="24833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54069B3A-68E6-5BD6-1359-0E34D44DF782}"/>
                    </a:ext>
                  </a:extLst>
                </p:cNvPr>
                <p:cNvSpPr txBox="1"/>
                <p:nvPr/>
              </p:nvSpPr>
              <p:spPr>
                <a:xfrm>
                  <a:off x="5706645" y="5764829"/>
                  <a:ext cx="7629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HK"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r>
                          <a:rPr lang="en-HK" altLang="zh-CN" sz="2000" b="0" i="1" smtClean="0">
                            <a:latin typeface="Cambria Math" panose="02040503050406030204" pitchFamily="18" charset="0"/>
                          </a:rPr>
                          <m:t>1</m:t>
                        </m:r>
                        <m:r>
                          <a:rPr lang="en-US" altLang="zh-CN" sz="2000" b="0" i="1" smtClean="0">
                            <a:latin typeface="Cambria Math" panose="02040503050406030204" pitchFamily="18" charset="0"/>
                          </a:rPr>
                          <m:t>)</m:t>
                        </m:r>
                      </m:oMath>
                    </m:oMathPara>
                  </a14:m>
                  <a:endParaRPr lang="zh-CN" altLang="en-US" sz="2000" i="1" dirty="0"/>
                </a:p>
              </p:txBody>
            </p:sp>
          </mc:Choice>
          <mc:Fallback xmlns="">
            <p:sp>
              <p:nvSpPr>
                <p:cNvPr id="84" name="文本框 83">
                  <a:extLst>
                    <a:ext uri="{FF2B5EF4-FFF2-40B4-BE49-F238E27FC236}">
                      <a16:creationId xmlns:a16="http://schemas.microsoft.com/office/drawing/2014/main" id="{54069B3A-68E6-5BD6-1359-0E34D44DF782}"/>
                    </a:ext>
                  </a:extLst>
                </p:cNvPr>
                <p:cNvSpPr txBox="1">
                  <a:spLocks noRot="1" noChangeAspect="1" noMove="1" noResize="1" noEditPoints="1" noAdjustHandles="1" noChangeArrowheads="1" noChangeShapeType="1" noTextEdit="1"/>
                </p:cNvSpPr>
                <p:nvPr/>
              </p:nvSpPr>
              <p:spPr>
                <a:xfrm>
                  <a:off x="5706645" y="5764829"/>
                  <a:ext cx="762901" cy="307777"/>
                </a:xfrm>
                <a:prstGeom prst="rect">
                  <a:avLst/>
                </a:prstGeom>
                <a:blipFill>
                  <a:blip r:embed="rId115"/>
                  <a:stretch>
                    <a:fillRect l="-10400" r="-10400" b="-40000"/>
                  </a:stretch>
                </a:blipFill>
              </p:spPr>
              <p:txBody>
                <a:bodyPr/>
                <a:lstStyle/>
                <a:p>
                  <a:r>
                    <a:rPr lang="en-HK">
                      <a:noFill/>
                    </a:rPr>
                    <a:t> </a:t>
                  </a:r>
                </a:p>
              </p:txBody>
            </p:sp>
          </mc:Fallback>
        </mc:AlternateContent>
      </p:grpSp>
      <p:pic>
        <p:nvPicPr>
          <p:cNvPr id="74" name="图片 73">
            <a:extLst>
              <a:ext uri="{FF2B5EF4-FFF2-40B4-BE49-F238E27FC236}">
                <a16:creationId xmlns:a16="http://schemas.microsoft.com/office/drawing/2014/main" id="{F95637A6-4FF1-E456-7BCA-7B51C9E33E77}"/>
              </a:ext>
            </a:extLst>
          </p:cNvPr>
          <p:cNvPicPr>
            <a:picLocks noChangeAspect="1"/>
          </p:cNvPicPr>
          <p:nvPr/>
        </p:nvPicPr>
        <p:blipFill>
          <a:blip r:embed="rId116"/>
          <a:stretch>
            <a:fillRect/>
          </a:stretch>
        </p:blipFill>
        <p:spPr>
          <a:xfrm>
            <a:off x="812656" y="6021222"/>
            <a:ext cx="757437" cy="296062"/>
          </a:xfrm>
          <a:prstGeom prst="rect">
            <a:avLst/>
          </a:prstGeom>
        </p:spPr>
      </p:pic>
    </p:spTree>
    <p:custDataLst>
      <p:tags r:id="rId1"/>
    </p:custDataLst>
    <p:extLst>
      <p:ext uri="{BB962C8B-B14F-4D97-AF65-F5344CB8AC3E}">
        <p14:creationId xmlns:p14="http://schemas.microsoft.com/office/powerpoint/2010/main" val="4206628764"/>
      </p:ext>
    </p:extLst>
  </p:cSld>
  <p:clrMapOvr>
    <a:masterClrMapping/>
  </p:clrMapOvr>
  <mc:AlternateContent xmlns:mc="http://schemas.openxmlformats.org/markup-compatibility/2006" xmlns:p14="http://schemas.microsoft.com/office/powerpoint/2010/main">
    <mc:Choice Requires="p14">
      <p:transition spd="slow" p14:dur="2000" advTm="19011"/>
    </mc:Choice>
    <mc:Fallback xmlns="">
      <p:transition spd="slow" advTm="190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Motivation</a:t>
            </a:r>
          </a:p>
          <a:p>
            <a:r>
              <a:rPr lang="en-US" dirty="0">
                <a:solidFill>
                  <a:srgbClr val="A6A6A6"/>
                </a:solidFill>
              </a:rPr>
              <a:t>Definition</a:t>
            </a:r>
          </a:p>
          <a:p>
            <a:r>
              <a:rPr lang="en-US" dirty="0">
                <a:solidFill>
                  <a:srgbClr val="A6A6A6"/>
                </a:solidFill>
              </a:rPr>
              <a:t>Methodology</a:t>
            </a:r>
          </a:p>
          <a:p>
            <a:r>
              <a:rPr lang="en-US" dirty="0">
                <a:solidFill>
                  <a:srgbClr val="A6A6A6"/>
                </a:solidFill>
              </a:rPr>
              <a:t>Experiments</a:t>
            </a:r>
          </a:p>
          <a:p>
            <a:r>
              <a:rPr lang="en-US" dirty="0">
                <a:solidFill>
                  <a:srgbClr val="A6A6A6"/>
                </a:solidFill>
              </a:rPr>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3</a:t>
            </a:fld>
            <a:endParaRPr lang="zh-CN" altLang="en-US"/>
          </a:p>
        </p:txBody>
      </p:sp>
    </p:spTree>
    <p:extLst>
      <p:ext uri="{BB962C8B-B14F-4D97-AF65-F5344CB8AC3E}">
        <p14:creationId xmlns:p14="http://schemas.microsoft.com/office/powerpoint/2010/main" val="897408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337951-CDE8-89DA-F23C-43429F3D8DEF}"/>
              </a:ext>
            </a:extLst>
          </p:cNvPr>
          <p:cNvSpPr>
            <a:spLocks noGrp="1"/>
          </p:cNvSpPr>
          <p:nvPr>
            <p:ph type="title"/>
          </p:nvPr>
        </p:nvSpPr>
        <p:spPr/>
        <p:txBody>
          <a:bodyPr/>
          <a:lstStyle/>
          <a:p>
            <a:r>
              <a:rPr lang="en-US" altLang="zh-CN" dirty="0"/>
              <a:t>SRH: main idea</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B3E63F0-8970-1719-72C5-CC4676E6B410}"/>
                  </a:ext>
                </a:extLst>
              </p:cNvPr>
              <p:cNvSpPr>
                <a:spLocks noGrp="1"/>
              </p:cNvSpPr>
              <p:nvPr>
                <p:ph idx="1"/>
              </p:nvPr>
            </p:nvSpPr>
            <p:spPr>
              <a:xfrm>
                <a:off x="1162049" y="2026179"/>
                <a:ext cx="7910929" cy="4129087"/>
              </a:xfrm>
            </p:spPr>
            <p:txBody>
              <a:bodyPr/>
              <a:lstStyle/>
              <a:p>
                <a:r>
                  <a:rPr lang="en-US" altLang="zh-CN" sz="2800" dirty="0"/>
                  <a:t>Focus on edge-step pairs with high loads in </a:t>
                </a:r>
                <a14:m>
                  <m:oMath xmlns:m="http://schemas.openxmlformats.org/officeDocument/2006/math">
                    <m:r>
                      <a:rPr lang="en-HK" altLang="zh-CN" sz="2800" b="0" i="1" dirty="0" smtClean="0">
                        <a:latin typeface="Cambria Math" panose="02040503050406030204" pitchFamily="18" charset="0"/>
                      </a:rPr>
                      <m:t>𝑚𝑒𝑡𝑟𝑖𝑐</m:t>
                    </m:r>
                    <m:d>
                      <m:dPr>
                        <m:ctrlPr>
                          <a:rPr lang="en-HK" altLang="zh-CN" sz="2800" b="0" i="1" dirty="0" smtClean="0">
                            <a:latin typeface="Cambria Math" panose="02040503050406030204" pitchFamily="18" charset="0"/>
                          </a:rPr>
                        </m:ctrlPr>
                      </m:dPr>
                      <m:e>
                        <m:r>
                          <a:rPr lang="en-HK" altLang="zh-CN" sz="2800" b="0" i="1" dirty="0" smtClean="0">
                            <a:latin typeface="Cambria Math" panose="02040503050406030204" pitchFamily="18" charset="0"/>
                          </a:rPr>
                          <m:t>𝑝</m:t>
                        </m:r>
                      </m:e>
                    </m:d>
                  </m:oMath>
                </a14:m>
                <a:endParaRPr lang="en-US" altLang="zh-CN" sz="2800" dirty="0"/>
              </a:p>
              <a:p>
                <a:r>
                  <a:rPr lang="en-US" altLang="zh-CN" sz="2800" dirty="0"/>
                  <a:t>Two steps:</a:t>
                </a:r>
              </a:p>
              <a:p>
                <a:pPr lvl="1"/>
                <a:r>
                  <a:rPr lang="en-US" altLang="zh-CN" sz="2400" dirty="0"/>
                  <a:t>1. Learn from history a set </a:t>
                </a:r>
                <a14:m>
                  <m:oMath xmlns:m="http://schemas.openxmlformats.org/officeDocument/2006/math">
                    <m:r>
                      <a:rPr lang="zh-CN" altLang="en-US" sz="2400" i="1" smtClean="0">
                        <a:latin typeface="Cambria Math" panose="02040503050406030204" pitchFamily="18" charset="0"/>
                      </a:rPr>
                      <m:t>𝒞</m:t>
                    </m:r>
                  </m:oMath>
                </a14:m>
                <a:r>
                  <a:rPr lang="en-US" altLang="zh-CN" sz="2400" dirty="0"/>
                  <a:t> of candidate edge-step pairs that have high loads with high probability</a:t>
                </a:r>
              </a:p>
              <a:p>
                <a:pPr lvl="1"/>
                <a:r>
                  <a:rPr lang="en-US" altLang="zh-CN" sz="2400" dirty="0"/>
                  <a:t>2. return the path in </a:t>
                </a:r>
                <a14:m>
                  <m:oMath xmlns:m="http://schemas.openxmlformats.org/officeDocument/2006/math">
                    <m:r>
                      <a:rPr lang="zh-CN" altLang="en-US" sz="2400" i="1" smtClean="0">
                        <a:latin typeface="Cambria Math" panose="02040503050406030204" pitchFamily="18" charset="0"/>
                      </a:rPr>
                      <m:t>𝒫</m:t>
                    </m:r>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𝑞</m:t>
                    </m:r>
                    <m:r>
                      <a:rPr lang="en-HK" altLang="zh-CN" sz="2400" b="0" i="1" smtClean="0">
                        <a:latin typeface="Cambria Math" panose="02040503050406030204" pitchFamily="18" charset="0"/>
                      </a:rPr>
                      <m:t>)</m:t>
                    </m:r>
                  </m:oMath>
                </a14:m>
                <a:r>
                  <a:rPr lang="en-US" altLang="zh-CN" sz="2400" dirty="0"/>
                  <a:t> that minimizes </a:t>
                </a:r>
                <a:endParaRPr lang="en-HK" altLang="zh-CN" sz="24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HK" altLang="zh-CN" sz="2400" b="0" i="1" smtClean="0">
                          <a:latin typeface="Cambria Math" panose="02040503050406030204" pitchFamily="18" charset="0"/>
                        </a:rPr>
                        <m:t>𝑚𝑒𝑡𝑟𝑖𝑐</m:t>
                      </m:r>
                      <m:d>
                        <m:dPr>
                          <m:ctrlPr>
                            <a:rPr lang="en-HK" altLang="zh-CN" sz="2400" b="0" i="1" smtClean="0">
                              <a:latin typeface="Cambria Math" panose="02040503050406030204" pitchFamily="18" charset="0"/>
                            </a:rPr>
                          </m:ctrlPr>
                        </m:dPr>
                        <m:e>
                          <m:r>
                            <a:rPr lang="en-HK" altLang="zh-CN" sz="2400" b="0" i="1" smtClean="0">
                              <a:latin typeface="Cambria Math" panose="02040503050406030204" pitchFamily="18" charset="0"/>
                            </a:rPr>
                            <m:t>𝑝</m:t>
                          </m:r>
                        </m:e>
                      </m:d>
                      <m:r>
                        <a:rPr lang="en-HK" altLang="zh-CN" sz="2400" b="0" i="0" smtClean="0">
                          <a:latin typeface="Cambria Math" panose="02040503050406030204" pitchFamily="18" charset="0"/>
                        </a:rPr>
                        <m:t>=</m:t>
                      </m:r>
                      <m:nary>
                        <m:naryPr>
                          <m:chr m:val="∑"/>
                          <m:supHide m:val="on"/>
                          <m:ctrlPr>
                            <a:rPr lang="en-US" altLang="zh-CN" sz="2400" i="1">
                              <a:latin typeface="Cambria Math" panose="02040503050406030204" pitchFamily="18" charset="0"/>
                            </a:rPr>
                          </m:ctrlPr>
                        </m:naryPr>
                        <m:sub>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𝑒</m:t>
                              </m:r>
                              <m:r>
                                <a:rPr lang="en-US" altLang="zh-CN" sz="2400" i="1">
                                  <a:latin typeface="Cambria Math" panose="02040503050406030204" pitchFamily="18" charset="0"/>
                                </a:rPr>
                                <m:t>,</m:t>
                              </m:r>
                              <m:r>
                                <a:rPr lang="en-US" altLang="zh-CN" sz="2400" i="1">
                                  <a:latin typeface="Cambria Math" panose="02040503050406030204" pitchFamily="18" charset="0"/>
                                </a:rPr>
                                <m:t>𝜏</m:t>
                              </m:r>
                            </m:e>
                          </m:d>
                          <m:r>
                            <a:rPr lang="en-US" altLang="zh-CN" sz="2400" b="0" i="1" smtClean="0">
                              <a:latin typeface="Cambria Math" panose="02040503050406030204" pitchFamily="18" charset="0"/>
                            </a:rPr>
                            <m:t>∈</m:t>
                          </m:r>
                          <m:r>
                            <a:rPr lang="zh-CN" altLang="en-US" sz="2400" i="1">
                              <a:latin typeface="Cambria Math" panose="02040503050406030204" pitchFamily="18" charset="0"/>
                            </a:rPr>
                            <m:t>𝒞</m:t>
                          </m:r>
                          <m:r>
                            <a:rPr lang="en-HK"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𝕝</m:t>
                              </m:r>
                            </m:e>
                            <m:sub>
                              <m:r>
                                <a:rPr lang="en-US" altLang="zh-CN" sz="2400" i="1">
                                  <a:latin typeface="Cambria Math" panose="02040503050406030204" pitchFamily="18" charset="0"/>
                                </a:rPr>
                                <m:t>𝑝</m:t>
                              </m:r>
                              <m:r>
                                <a:rPr lang="en-US" altLang="zh-CN" sz="2400" i="1">
                                  <a:latin typeface="Cambria Math" panose="02040503050406030204" pitchFamily="18" charset="0"/>
                                </a:rPr>
                                <m:t>,</m:t>
                              </m:r>
                              <m:r>
                                <a:rPr lang="en-US" altLang="zh-CN" sz="2400" i="1">
                                  <a:latin typeface="Cambria Math" panose="02040503050406030204" pitchFamily="18" charset="0"/>
                                </a:rPr>
                                <m:t>𝑡</m:t>
                              </m:r>
                            </m:sub>
                          </m:sSub>
                          <m:d>
                            <m:dPr>
                              <m:ctrlPr>
                                <a:rPr lang="en-US" altLang="zh-CN" sz="2400" i="1">
                                  <a:latin typeface="Cambria Math" panose="02040503050406030204" pitchFamily="18" charset="0"/>
                                </a:rPr>
                              </m:ctrlPr>
                            </m:dPr>
                            <m:e>
                              <m:r>
                                <a:rPr lang="en-US" altLang="zh-CN" sz="2400" i="1">
                                  <a:latin typeface="Cambria Math" panose="02040503050406030204" pitchFamily="18" charset="0"/>
                                </a:rPr>
                                <m:t>𝑒</m:t>
                              </m:r>
                              <m:r>
                                <a:rPr lang="en-US" altLang="zh-CN" sz="2400" i="1">
                                  <a:latin typeface="Cambria Math" panose="02040503050406030204" pitchFamily="18" charset="0"/>
                                </a:rPr>
                                <m:t>,</m:t>
                              </m:r>
                              <m:r>
                                <a:rPr lang="en-US" altLang="zh-CN" sz="2400" i="1">
                                  <a:latin typeface="Cambria Math" panose="02040503050406030204" pitchFamily="18" charset="0"/>
                                </a:rPr>
                                <m:t>𝜏</m:t>
                              </m:r>
                            </m:e>
                          </m:d>
                          <m:r>
                            <a:rPr lang="en-HK" altLang="zh-CN" sz="2400" i="1">
                              <a:latin typeface="Cambria Math" panose="02040503050406030204" pitchFamily="18" charset="0"/>
                            </a:rPr>
                            <m:t>=1</m:t>
                          </m:r>
                        </m:sub>
                        <m:sup/>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𝑒</m:t>
                          </m:r>
                          <m:r>
                            <a:rPr lang="en-US" altLang="zh-CN" sz="2400" i="1">
                              <a:latin typeface="Cambria Math" panose="02040503050406030204" pitchFamily="18" charset="0"/>
                            </a:rPr>
                            <m:t>,</m:t>
                          </m:r>
                          <m:r>
                            <a:rPr lang="en-US" altLang="zh-CN" sz="2400" i="1">
                              <a:latin typeface="Cambria Math" panose="02040503050406030204" pitchFamily="18" charset="0"/>
                            </a:rPr>
                            <m:t>𝜏</m:t>
                          </m:r>
                          <m:r>
                            <a:rPr lang="en-US" altLang="zh-CN" sz="2400" i="1">
                              <a:latin typeface="Cambria Math" panose="02040503050406030204" pitchFamily="18" charset="0"/>
                            </a:rPr>
                            <m:t>)</m:t>
                          </m:r>
                        </m:e>
                      </m:nary>
                      <m:r>
                        <a:rPr lang="en-HK" altLang="zh-CN" sz="2400" b="0" i="1" smtClean="0">
                          <a:latin typeface="Cambria Math" panose="02040503050406030204" pitchFamily="18" charset="0"/>
                        </a:rPr>
                        <m:t>,</m:t>
                      </m:r>
                    </m:oMath>
                  </m:oMathPara>
                </a14:m>
                <a:endParaRPr lang="en-US" altLang="zh-CN" sz="2400" dirty="0"/>
              </a:p>
              <a:p>
                <a:pPr marL="457200" lvl="1" indent="0">
                  <a:buNone/>
                </a:pPr>
                <a:r>
                  <a:rPr lang="en-US" altLang="zh-CN" sz="2400" dirty="0"/>
                  <a:t>where </a:t>
                </a:r>
                <a14:m>
                  <m:oMath xmlns:m="http://schemas.openxmlformats.org/officeDocument/2006/math">
                    <m:r>
                      <a:rPr lang="en-US" altLang="zh-CN" sz="2400" i="1">
                        <a:latin typeface="Cambria Math" panose="02040503050406030204" pitchFamily="18" charset="0"/>
                      </a:rPr>
                      <m:t>𝑥</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𝑒</m:t>
                        </m:r>
                        <m:r>
                          <a:rPr lang="en-US" altLang="zh-CN" sz="2400" i="1">
                            <a:latin typeface="Cambria Math" panose="02040503050406030204" pitchFamily="18" charset="0"/>
                          </a:rPr>
                          <m:t>,</m:t>
                        </m:r>
                        <m:r>
                          <a:rPr lang="en-US" altLang="zh-CN" sz="2400" i="1">
                            <a:latin typeface="Cambria Math" panose="02040503050406030204" pitchFamily="18" charset="0"/>
                          </a:rPr>
                          <m:t>𝜏</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r>
                          <a:rPr lang="zh-CN" altLang="en-US" sz="2400" i="1">
                            <a:latin typeface="Cambria Math" panose="02040503050406030204" pitchFamily="18" charset="0"/>
                          </a:rPr>
                          <m:t>𝒞</m:t>
                        </m:r>
                        <m:r>
                          <a:rPr lang="en-US" altLang="zh-CN" sz="2400" i="1">
                            <a:latin typeface="Cambria Math" panose="02040503050406030204" pitchFamily="18" charset="0"/>
                          </a:rPr>
                          <m:t>|</m:t>
                        </m:r>
                      </m:den>
                    </m:f>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r>
                                  <a:rPr lang="en-US" altLang="zh-CN" sz="2400" i="1">
                                    <a:latin typeface="Cambria Math" panose="02040503050406030204" pitchFamily="18" charset="0"/>
                                  </a:rPr>
                                  <m:t>𝜆</m:t>
                                </m:r>
                              </m:den>
                            </m:f>
                          </m:e>
                        </m:d>
                      </m:e>
                      <m:sup>
                        <m:r>
                          <a:rPr lang="en-US" altLang="zh-CN" sz="2400" i="1">
                            <a:latin typeface="Cambria Math" panose="02040503050406030204" pitchFamily="18" charset="0"/>
                          </a:rPr>
                          <m:t>𝑙</m:t>
                        </m:r>
                        <m:r>
                          <a:rPr lang="en-US" altLang="zh-CN" sz="2400" i="1">
                            <a:latin typeface="Cambria Math" panose="02040503050406030204" pitchFamily="18" charset="0"/>
                          </a:rPr>
                          <m:t>(</m:t>
                        </m:r>
                        <m:r>
                          <a:rPr lang="en-US" altLang="zh-CN" sz="2400" i="1">
                            <a:latin typeface="Cambria Math" panose="02040503050406030204" pitchFamily="18" charset="0"/>
                          </a:rPr>
                          <m:t>𝑒</m:t>
                        </m:r>
                        <m:r>
                          <a:rPr lang="en-US" altLang="zh-CN" sz="2400" i="1">
                            <a:latin typeface="Cambria Math" panose="02040503050406030204" pitchFamily="18" charset="0"/>
                          </a:rPr>
                          <m:t>,</m:t>
                        </m:r>
                        <m:r>
                          <a:rPr lang="en-US" altLang="zh-CN" sz="2400" i="1">
                            <a:latin typeface="Cambria Math" panose="02040503050406030204" pitchFamily="18" charset="0"/>
                          </a:rPr>
                          <m:t>𝜏</m:t>
                        </m:r>
                        <m:r>
                          <a:rPr lang="en-US" altLang="zh-CN" sz="2400" i="1">
                            <a:latin typeface="Cambria Math" panose="02040503050406030204" pitchFamily="18" charset="0"/>
                          </a:rPr>
                          <m:t>)</m:t>
                        </m:r>
                      </m:sup>
                    </m:sSup>
                  </m:oMath>
                </a14:m>
                <a:endParaRPr lang="en-US" altLang="zh-CN" sz="2400" dirty="0"/>
              </a:p>
            </p:txBody>
          </p:sp>
        </mc:Choice>
        <mc:Fallback xmlns="">
          <p:sp>
            <p:nvSpPr>
              <p:cNvPr id="3" name="内容占位符 2">
                <a:extLst>
                  <a:ext uri="{FF2B5EF4-FFF2-40B4-BE49-F238E27FC236}">
                    <a16:creationId xmlns:a16="http://schemas.microsoft.com/office/drawing/2014/main" id="{2B3E63F0-8970-1719-72C5-CC4676E6B410}"/>
                  </a:ext>
                </a:extLst>
              </p:cNvPr>
              <p:cNvSpPr>
                <a:spLocks noGrp="1" noRot="1" noChangeAspect="1" noMove="1" noResize="1" noEditPoints="1" noAdjustHandles="1" noChangeArrowheads="1" noChangeShapeType="1" noTextEdit="1"/>
              </p:cNvSpPr>
              <p:nvPr>
                <p:ph idx="1"/>
              </p:nvPr>
            </p:nvSpPr>
            <p:spPr>
              <a:xfrm>
                <a:off x="1162049" y="2026179"/>
                <a:ext cx="7910929" cy="4129087"/>
              </a:xfrm>
              <a:blipFill>
                <a:blip r:embed="rId4"/>
                <a:stretch>
                  <a:fillRect l="-386" t="-1475" r="-1079" b="-8407"/>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17C9635E-405D-CC7D-DFEF-D5B68ED768AE}"/>
              </a:ext>
            </a:extLst>
          </p:cNvPr>
          <p:cNvSpPr>
            <a:spLocks noGrp="1"/>
          </p:cNvSpPr>
          <p:nvPr>
            <p:ph type="sldNum" sz="quarter" idx="12"/>
          </p:nvPr>
        </p:nvSpPr>
        <p:spPr/>
        <p:txBody>
          <a:bodyPr/>
          <a:lstStyle/>
          <a:p>
            <a:fld id="{3132544A-08A4-4950-9A75-7A8D4E01F8B4}" type="slidenum">
              <a:rPr lang="zh-CN" altLang="en-US" smtClean="0"/>
              <a:t>30</a:t>
            </a:fld>
            <a:endParaRPr lang="zh-CN" altLang="en-US"/>
          </a:p>
        </p:txBody>
      </p:sp>
      <mc:AlternateContent xmlns:mc="http://schemas.openxmlformats.org/markup-compatibility/2006" xmlns:a14="http://schemas.microsoft.com/office/drawing/2010/main">
        <mc:Choice Requires="a14">
          <p:sp>
            <p:nvSpPr>
              <p:cNvPr id="6" name="AutoShape 5">
                <a:extLst>
                  <a:ext uri="{FF2B5EF4-FFF2-40B4-BE49-F238E27FC236}">
                    <a16:creationId xmlns:a16="http://schemas.microsoft.com/office/drawing/2014/main" id="{BC5C5BD8-FC2D-03E3-24C5-291A687E9F4A}"/>
                  </a:ext>
                </a:extLst>
              </p:cNvPr>
              <p:cNvSpPr>
                <a:spLocks noChangeArrowheads="1"/>
              </p:cNvSpPr>
              <p:nvPr/>
            </p:nvSpPr>
            <p:spPr bwMode="auto">
              <a:xfrm>
                <a:off x="1828800" y="3731231"/>
                <a:ext cx="3374405" cy="718981"/>
              </a:xfrm>
              <a:prstGeom prst="wedgeRoundRectCallout">
                <a:avLst>
                  <a:gd name="adj1" fmla="val 40318"/>
                  <a:gd name="adj2" fmla="val 176244"/>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r>
                  <a:rPr kumimoji="0" lang="en-US" altLang="zh-TW" sz="2000" dirty="0"/>
                  <a:t>Use </a:t>
                </a:r>
                <a14:m>
                  <m:oMath xmlns:m="http://schemas.openxmlformats.org/officeDocument/2006/math">
                    <m:r>
                      <a:rPr lang="en-HK" altLang="zh-CN" sz="2000" b="0" i="1" dirty="0" smtClean="0">
                        <a:latin typeface="Cambria Math" panose="02040503050406030204" pitchFamily="18" charset="0"/>
                      </a:rPr>
                      <m:t>𝑝</m:t>
                    </m:r>
                  </m:oMath>
                </a14:m>
                <a:r>
                  <a:rPr lang="en-US" altLang="zh-CN" sz="2000" dirty="0"/>
                  <a:t>’s traversed pairs</a:t>
                </a:r>
                <a:r>
                  <a:rPr kumimoji="0" lang="en-US" altLang="zh-TW" sz="2000" dirty="0"/>
                  <a:t> </a:t>
                </a:r>
                <a:r>
                  <a:rPr kumimoji="0" lang="en-US" altLang="zh-TW" sz="2000" b="1" dirty="0"/>
                  <a:t>in </a:t>
                </a:r>
                <a14:m>
                  <m:oMath xmlns:m="http://schemas.openxmlformats.org/officeDocument/2006/math">
                    <m:r>
                      <a:rPr kumimoji="0" lang="zh-TW" altLang="en-US" sz="2000" b="1" i="1" smtClean="0">
                        <a:latin typeface="Cambria Math" panose="02040503050406030204" pitchFamily="18" charset="0"/>
                      </a:rPr>
                      <m:t>𝓒</m:t>
                    </m:r>
                  </m:oMath>
                </a14:m>
                <a:r>
                  <a:rPr kumimoji="0" lang="en-US" altLang="zh-TW" sz="2000" b="1" dirty="0"/>
                  <a:t> </a:t>
                </a:r>
                <a:r>
                  <a:rPr kumimoji="0" lang="en-US" altLang="zh-TW" sz="2000" dirty="0"/>
                  <a:t>instead of all pairs</a:t>
                </a:r>
              </a:p>
            </p:txBody>
          </p:sp>
        </mc:Choice>
        <mc:Fallback xmlns="">
          <p:sp>
            <p:nvSpPr>
              <p:cNvPr id="6" name="AutoShape 5">
                <a:extLst>
                  <a:ext uri="{FF2B5EF4-FFF2-40B4-BE49-F238E27FC236}">
                    <a16:creationId xmlns:a16="http://schemas.microsoft.com/office/drawing/2014/main" id="{BC5C5BD8-FC2D-03E3-24C5-291A687E9F4A}"/>
                  </a:ext>
                </a:extLst>
              </p:cNvPr>
              <p:cNvSpPr>
                <a:spLocks noRot="1" noChangeAspect="1" noMove="1" noResize="1" noEditPoints="1" noAdjustHandles="1" noChangeArrowheads="1" noChangeShapeType="1" noTextEdit="1"/>
              </p:cNvSpPr>
              <p:nvPr/>
            </p:nvSpPr>
            <p:spPr bwMode="auto">
              <a:xfrm>
                <a:off x="1828800" y="3731231"/>
                <a:ext cx="3374405" cy="718981"/>
              </a:xfrm>
              <a:prstGeom prst="wedgeRoundRectCallout">
                <a:avLst>
                  <a:gd name="adj1" fmla="val 40318"/>
                  <a:gd name="adj2" fmla="val 176244"/>
                  <a:gd name="adj3" fmla="val 16667"/>
                </a:avLst>
              </a:prstGeom>
              <a:blipFill>
                <a:blip r:embed="rId5"/>
                <a:stretch>
                  <a:fillRect l="-71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sp>
        <p:nvSpPr>
          <p:cNvPr id="8" name="矩形 7">
            <a:extLst>
              <a:ext uri="{FF2B5EF4-FFF2-40B4-BE49-F238E27FC236}">
                <a16:creationId xmlns:a16="http://schemas.microsoft.com/office/drawing/2014/main" id="{BB6FC912-1408-F605-7E5D-8E15E1A1E505}"/>
              </a:ext>
            </a:extLst>
          </p:cNvPr>
          <p:cNvSpPr/>
          <p:nvPr/>
        </p:nvSpPr>
        <p:spPr bwMode="auto">
          <a:xfrm>
            <a:off x="4878265" y="5381297"/>
            <a:ext cx="168166" cy="250781"/>
          </a:xfrm>
          <a:prstGeom prst="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HK" sz="1800" b="0" i="0" u="none" strike="noStrike" cap="none" normalizeH="0" baseline="0">
              <a:ln>
                <a:noFill/>
              </a:ln>
              <a:solidFill>
                <a:schemeClr val="tx1"/>
              </a:solidFill>
              <a:effectLst/>
              <a:latin typeface="Tahoma" pitchFamily="34" charset="0"/>
              <a:ea typeface="新細明體" pitchFamily="18" charset="-120"/>
            </a:endParaRPr>
          </a:p>
        </p:txBody>
      </p:sp>
      <mc:AlternateContent xmlns:mc="http://schemas.openxmlformats.org/markup-compatibility/2006" xmlns:a14="http://schemas.microsoft.com/office/drawing/2010/main">
        <mc:Choice Requires="a14">
          <p:sp>
            <p:nvSpPr>
              <p:cNvPr id="5" name="TextBox 9">
                <a:extLst>
                  <a:ext uri="{FF2B5EF4-FFF2-40B4-BE49-F238E27FC236}">
                    <a16:creationId xmlns:a16="http://schemas.microsoft.com/office/drawing/2014/main" id="{A52198DC-2036-37FC-1362-B6BB6757772B}"/>
                  </a:ext>
                </a:extLst>
              </p:cNvPr>
              <p:cNvSpPr txBox="1"/>
              <p:nvPr/>
            </p:nvSpPr>
            <p:spPr>
              <a:xfrm>
                <a:off x="4720609" y="5227975"/>
                <a:ext cx="3993931" cy="1015663"/>
              </a:xfrm>
              <a:prstGeom prst="rect">
                <a:avLst/>
              </a:prstGeom>
              <a:solidFill>
                <a:srgbClr val="CCFFCC"/>
              </a:solidFill>
              <a:ln>
                <a:solidFill>
                  <a:schemeClr val="tx1"/>
                </a:solidFill>
              </a:ln>
            </p:spPr>
            <p:txBody>
              <a:bodyPr wrap="square" rtlCol="0">
                <a:spAutoFit/>
              </a:bodyPr>
              <a:lstStyle/>
              <a:p>
                <a:pPr>
                  <a:spcBef>
                    <a:spcPct val="0"/>
                  </a:spcBef>
                </a:pPr>
                <a:r>
                  <a:rPr lang="en-US" altLang="zh-CN" sz="2000" dirty="0"/>
                  <a:t>Theorem2: SRH achieves the maximum load at most </a:t>
                </a:r>
                <a14:m>
                  <m:oMath xmlns:m="http://schemas.openxmlformats.org/officeDocument/2006/math">
                    <m:r>
                      <a:rPr lang="zh-CN" altLang="en-US" sz="2000" i="1">
                        <a:latin typeface="Cambria Math" panose="02040503050406030204" pitchFamily="18" charset="0"/>
                      </a:rPr>
                      <m:t>𝒪</m:t>
                    </m:r>
                    <m:d>
                      <m:dPr>
                        <m:ctrlPr>
                          <a:rPr lang="en-US" altLang="zh-CN" sz="2000" i="1">
                            <a:latin typeface="Cambria Math" panose="02040503050406030204" pitchFamily="18" charset="0"/>
                          </a:rPr>
                        </m:ctrlPr>
                      </m:dPr>
                      <m:e>
                        <m:r>
                          <m:rPr>
                            <m:sty m:val="p"/>
                          </m:rPr>
                          <a:rPr lang="en-US" altLang="zh-CN" sz="2000" i="1">
                            <a:latin typeface="Cambria Math" panose="02040503050406030204" pitchFamily="18" charset="0"/>
                          </a:rPr>
                          <m:t>ln</m:t>
                        </m:r>
                        <m:r>
                          <a:rPr lang="en-US" altLang="zh-CN" sz="2000" i="1">
                            <a:latin typeface="Cambria Math" panose="02040503050406030204" pitchFamily="18" charset="0"/>
                          </a:rPr>
                          <m:t> |</m:t>
                        </m:r>
                        <m:r>
                          <a:rPr lang="zh-CN" altLang="en-US" sz="2000" i="1">
                            <a:latin typeface="Cambria Math" panose="02040503050406030204" pitchFamily="18" charset="0"/>
                          </a:rPr>
                          <m:t>𝒞</m:t>
                        </m:r>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𝑂𝑃𝑇</m:t>
                    </m:r>
                  </m:oMath>
                </a14:m>
                <a:r>
                  <a:rPr lang="en-US" altLang="zh-TW" sz="2000" dirty="0"/>
                  <a:t> with high probability</a:t>
                </a:r>
              </a:p>
            </p:txBody>
          </p:sp>
        </mc:Choice>
        <mc:Fallback xmlns="">
          <p:sp>
            <p:nvSpPr>
              <p:cNvPr id="5" name="TextBox 9">
                <a:extLst>
                  <a:ext uri="{FF2B5EF4-FFF2-40B4-BE49-F238E27FC236}">
                    <a16:creationId xmlns:a16="http://schemas.microsoft.com/office/drawing/2014/main" id="{A52198DC-2036-37FC-1362-B6BB6757772B}"/>
                  </a:ext>
                </a:extLst>
              </p:cNvPr>
              <p:cNvSpPr txBox="1">
                <a:spLocks noRot="1" noChangeAspect="1" noMove="1" noResize="1" noEditPoints="1" noAdjustHandles="1" noChangeArrowheads="1" noChangeShapeType="1" noTextEdit="1"/>
              </p:cNvSpPr>
              <p:nvPr/>
            </p:nvSpPr>
            <p:spPr>
              <a:xfrm>
                <a:off x="4720609" y="5227975"/>
                <a:ext cx="3993931" cy="1015663"/>
              </a:xfrm>
              <a:prstGeom prst="rect">
                <a:avLst/>
              </a:prstGeom>
              <a:blipFill>
                <a:blip r:embed="rId6"/>
                <a:stretch>
                  <a:fillRect l="-1368" t="-2976" b="-9524"/>
                </a:stretch>
              </a:blipFill>
              <a:ln>
                <a:solidFill>
                  <a:schemeClr val="tx1"/>
                </a:solidFill>
              </a:ln>
            </p:spPr>
            <p:txBody>
              <a:bodyPr/>
              <a:lstStyle/>
              <a:p>
                <a:r>
                  <a:rPr lang="en-HK">
                    <a:noFill/>
                  </a:rPr>
                  <a:t> </a:t>
                </a:r>
              </a:p>
            </p:txBody>
          </p:sp>
        </mc:Fallback>
      </mc:AlternateContent>
    </p:spTree>
    <p:custDataLst>
      <p:tags r:id="rId1"/>
    </p:custDataLst>
    <p:extLst>
      <p:ext uri="{BB962C8B-B14F-4D97-AF65-F5344CB8AC3E}">
        <p14:creationId xmlns:p14="http://schemas.microsoft.com/office/powerpoint/2010/main" val="290757759"/>
      </p:ext>
    </p:extLst>
  </p:cSld>
  <p:clrMapOvr>
    <a:masterClrMapping/>
  </p:clrMapOvr>
  <mc:AlternateContent xmlns:mc="http://schemas.openxmlformats.org/markup-compatibility/2006" xmlns:p14="http://schemas.microsoft.com/office/powerpoint/2010/main">
    <mc:Choice Requires="p14">
      <p:transition spd="slow" p14:dur="2000" advTm="42698"/>
    </mc:Choice>
    <mc:Fallback xmlns="">
      <p:transition spd="slow" advTm="42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30346-E4FB-20DD-E2F8-398A4B113D2A}"/>
              </a:ext>
            </a:extLst>
          </p:cNvPr>
          <p:cNvSpPr>
            <a:spLocks noGrp="1"/>
          </p:cNvSpPr>
          <p:nvPr>
            <p:ph type="title"/>
          </p:nvPr>
        </p:nvSpPr>
        <p:spPr/>
        <p:txBody>
          <a:bodyPr/>
          <a:lstStyle/>
          <a:p>
            <a:r>
              <a:rPr lang="en-US" altLang="zh-CN" dirty="0"/>
              <a:t>SRH: example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67720D-9B89-9CA3-DCFD-D684F896151C}"/>
                  </a:ext>
                </a:extLst>
              </p:cNvPr>
              <p:cNvSpPr>
                <a:spLocks noGrp="1"/>
              </p:cNvSpPr>
              <p:nvPr>
                <p:ph idx="1"/>
              </p:nvPr>
            </p:nvSpPr>
            <p:spPr>
              <a:xfrm>
                <a:off x="1056640" y="2026179"/>
                <a:ext cx="7887334" cy="4129087"/>
              </a:xfrm>
            </p:spPr>
            <p:txBody>
              <a:bodyPr/>
              <a:lstStyle/>
              <a:p>
                <a14:m>
                  <m:oMath xmlns:m="http://schemas.openxmlformats.org/officeDocument/2006/math">
                    <m:r>
                      <a:rPr kumimoji="0" lang="zh-TW" altLang="en-US" sz="2400" i="1" smtClean="0">
                        <a:latin typeface="Cambria Math" panose="02040503050406030204" pitchFamily="18" charset="0"/>
                      </a:rPr>
                      <m:t>𝒞</m:t>
                    </m:r>
                    <m:r>
                      <a:rPr kumimoji="0" lang="en-US" altLang="zh-TW" sz="2400" i="1">
                        <a:latin typeface="Cambria Math" panose="02040503050406030204" pitchFamily="18" charset="0"/>
                      </a:rPr>
                      <m:t>=</m:t>
                    </m:r>
                    <m:d>
                      <m:dPr>
                        <m:begChr m:val="{"/>
                        <m:endChr m:val="}"/>
                        <m:ctrlPr>
                          <a:rPr kumimoji="0" lang="en-US" altLang="zh-TW" sz="2400" i="1">
                            <a:latin typeface="Cambria Math" panose="02040503050406030204" pitchFamily="18" charset="0"/>
                          </a:rPr>
                        </m:ctrlPr>
                      </m:dPr>
                      <m:e>
                        <m:d>
                          <m:dPr>
                            <m:ctrlPr>
                              <a:rPr kumimoji="0" lang="en-US" altLang="zh-TW" sz="2400" i="1">
                                <a:latin typeface="Cambria Math" panose="02040503050406030204" pitchFamily="18" charset="0"/>
                              </a:rPr>
                            </m:ctrlPr>
                          </m:dPr>
                          <m:e>
                            <m:sSub>
                              <m:sSubPr>
                                <m:ctrlPr>
                                  <a:rPr kumimoji="0" lang="en-US" altLang="zh-TW" sz="2400" i="1">
                                    <a:latin typeface="Cambria Math" panose="02040503050406030204" pitchFamily="18" charset="0"/>
                                  </a:rPr>
                                </m:ctrlPr>
                              </m:sSubPr>
                              <m:e>
                                <m:r>
                                  <a:rPr kumimoji="0" lang="en-US" altLang="zh-TW" sz="2400" i="1">
                                    <a:latin typeface="Cambria Math" panose="02040503050406030204" pitchFamily="18" charset="0"/>
                                  </a:rPr>
                                  <m:t>𝑒</m:t>
                                </m:r>
                              </m:e>
                              <m:sub>
                                <m:r>
                                  <a:rPr kumimoji="0" lang="en-US" altLang="zh-TW" sz="2400" i="1">
                                    <a:latin typeface="Cambria Math" panose="02040503050406030204" pitchFamily="18" charset="0"/>
                                  </a:rPr>
                                  <m:t>3</m:t>
                                </m:r>
                              </m:sub>
                            </m:sSub>
                            <m:r>
                              <a:rPr kumimoji="0" lang="en-US" altLang="zh-TW" sz="2400" i="1">
                                <a:latin typeface="Cambria Math" panose="02040503050406030204" pitchFamily="18" charset="0"/>
                              </a:rPr>
                              <m:t>,1</m:t>
                            </m:r>
                          </m:e>
                        </m:d>
                      </m:e>
                    </m:d>
                    <m:r>
                      <a:rPr kumimoji="0" lang="en-HK" altLang="zh-TW" sz="2400" b="0" i="1" smtClean="0">
                        <a:latin typeface="Cambria Math" panose="02040503050406030204" pitchFamily="18" charset="0"/>
                      </a:rPr>
                      <m:t>,  </m:t>
                    </m:r>
                    <m:r>
                      <a:rPr lang="en-US" altLang="zh-CN" sz="2400" b="0" i="1" smtClean="0">
                        <a:latin typeface="Cambria Math" panose="02040503050406030204" pitchFamily="18" charset="0"/>
                      </a:rPr>
                      <m:t>𝑥</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𝜏</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r>
                      <a:rPr lang="en-US" altLang="zh-CN" sz="2400" b="0" i="0" smtClean="0">
                        <a:latin typeface="Cambria Math" panose="02040503050406030204" pitchFamily="18" charset="0"/>
                      </a:rPr>
                      <m:t>,</m:t>
                    </m:r>
                    <m:r>
                      <a:rPr lang="en-US" altLang="zh-CN" sz="2400" b="0" i="1" smtClean="0">
                        <a:latin typeface="Cambria Math" panose="02040503050406030204" pitchFamily="18" charset="0"/>
                      </a:rPr>
                      <m:t>𝑙</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𝜏</m:t>
                        </m:r>
                      </m:e>
                    </m:d>
                    <m:r>
                      <a:rPr lang="en-US" altLang="zh-CN" sz="2400" b="0" i="1" smtClean="0">
                        <a:latin typeface="Cambria Math" panose="02040503050406030204" pitchFamily="18" charset="0"/>
                      </a:rPr>
                      <m:t>=0</m:t>
                    </m:r>
                  </m:oMath>
                </a14:m>
                <a:r>
                  <a:rPr lang="zh-CN" altLang="en-US" sz="2400" i="1" dirty="0"/>
                  <a:t> </a:t>
                </a:r>
                <a:r>
                  <a:rPr lang="en-US" altLang="zh-CN" sz="2400" dirty="0"/>
                  <a:t>for all </a:t>
                </a:r>
                <a14:m>
                  <m:oMath xmlns:m="http://schemas.openxmlformats.org/officeDocument/2006/math">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𝜏</m:t>
                        </m:r>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𝜆</m:t>
                    </m:r>
                    <m:r>
                      <a:rPr lang="en-US" altLang="zh-CN" sz="2400" b="0" i="1" smtClean="0">
                        <a:latin typeface="Cambria Math" panose="02040503050406030204" pitchFamily="18" charset="0"/>
                      </a:rPr>
                      <m:t>=1</m:t>
                    </m:r>
                  </m:oMath>
                </a14:m>
                <a:endParaRPr lang="en-US" altLang="zh-CN" sz="2400" b="0" i="1" dirty="0"/>
              </a:p>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𝐴</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e>
                    </m:d>
                  </m:oMath>
                </a14:m>
                <a:r>
                  <a:rPr lang="en-US" altLang="zh-CN" sz="2400" b="0" i="1" dirty="0"/>
                  <a:t> </a:t>
                </a:r>
                <a:r>
                  <a:rPr lang="en-US" altLang="zh-CN" sz="2400" dirty="0"/>
                  <a:t>at </a:t>
                </a:r>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=0</m:t>
                    </m:r>
                  </m:oMath>
                </a14:m>
                <a:endParaRPr lang="en-US" altLang="zh-CN" sz="2400" b="0" i="1" dirty="0"/>
              </a:p>
              <a:p>
                <a:pPr lvl="1"/>
                <a:r>
                  <a:rPr lang="en-US" altLang="zh-CN" sz="2000" dirty="0"/>
                  <a:t>F</a:t>
                </a:r>
                <a:r>
                  <a:rPr lang="en-US" altLang="zh-CN" sz="2000" b="0" dirty="0"/>
                  <a:t>or </a:t>
                </a:r>
                <a14:m>
                  <m:oMath xmlns:m="http://schemas.openxmlformats.org/officeDocument/2006/math">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1</m:t>
                        </m:r>
                      </m:sub>
                    </m:sSub>
                    <m:r>
                      <a:rPr lang="en-HK" altLang="zh-CN" sz="2000" b="0" i="1" smtClean="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a14:m>
                <a:r>
                  <a:rPr lang="en-US" altLang="zh-CN" sz="2000" b="0" dirty="0"/>
                  <a:t>, </a:t>
                </a:r>
                <a14:m>
                  <m:oMath xmlns:m="http://schemas.openxmlformats.org/officeDocument/2006/math">
                    <m:r>
                      <a:rPr lang="en-HK" altLang="zh-CN" sz="2000" b="0" i="1" smtClean="0">
                        <a:latin typeface="Cambria Math" panose="02040503050406030204" pitchFamily="18" charset="0"/>
                      </a:rPr>
                      <m:t>𝑚𝑒𝑡𝑟𝑖𝑐</m:t>
                    </m:r>
                    <m:r>
                      <a:rPr lang="en-HK" altLang="zh-CN" sz="2000" b="0" i="1" smtClean="0">
                        <a:latin typeface="Cambria Math" panose="02040503050406030204" pitchFamily="18" charset="0"/>
                      </a:rPr>
                      <m:t>(</m:t>
                    </m:r>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1</m:t>
                        </m:r>
                      </m:sub>
                    </m:sSub>
                    <m:r>
                      <a:rPr lang="en-HK" altLang="zh-CN" sz="2000" b="0" i="1" smtClean="0">
                        <a:latin typeface="Cambria Math" panose="02040503050406030204" pitchFamily="18" charset="0"/>
                      </a:rPr>
                      <m:t>)</m:t>
                    </m:r>
                    <m:r>
                      <a:rPr lang="en-US" altLang="zh-CN" sz="2000" b="0" i="1" dirty="0" smtClean="0">
                        <a:latin typeface="Cambria Math" panose="02040503050406030204" pitchFamily="18" charset="0"/>
                      </a:rPr>
                      <m:t>=0</m:t>
                    </m:r>
                  </m:oMath>
                </a14:m>
                <a:endParaRPr lang="en-US" altLang="zh-CN" sz="2000" b="0" dirty="0"/>
              </a:p>
              <a:p>
                <a:pPr lvl="1"/>
                <a:r>
                  <a:rPr lang="en-US" altLang="zh-CN" sz="2000" b="0" dirty="0"/>
                  <a:t>For </a:t>
                </a:r>
                <a14:m>
                  <m:oMath xmlns:m="http://schemas.openxmlformats.org/officeDocument/2006/math">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2</m:t>
                        </m:r>
                      </m:sub>
                    </m:sSub>
                    <m:r>
                      <a:rPr lang="en-HK" altLang="zh-CN" sz="2000" b="0" i="1" smtClean="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4</m:t>
                        </m:r>
                      </m:sub>
                    </m:sSub>
                    <m:r>
                      <a:rPr lang="en-US" altLang="zh-CN" sz="2000" b="0" i="1" smtClean="0">
                        <a:latin typeface="Cambria Math" panose="02040503050406030204" pitchFamily="18" charset="0"/>
                      </a:rPr>
                      <m:t>)</m:t>
                    </m:r>
                  </m:oMath>
                </a14:m>
                <a:r>
                  <a:rPr lang="en-US" altLang="zh-CN" sz="2000" b="0" dirty="0"/>
                  <a:t>, </a:t>
                </a:r>
                <a14:m>
                  <m:oMath xmlns:m="http://schemas.openxmlformats.org/officeDocument/2006/math">
                    <m:r>
                      <a:rPr lang="en-HK" altLang="zh-CN" sz="2000" b="0" i="1" smtClean="0">
                        <a:latin typeface="Cambria Math" panose="02040503050406030204" pitchFamily="18" charset="0"/>
                      </a:rPr>
                      <m:t>𝑚𝑒𝑡𝑟𝑖𝑐</m:t>
                    </m:r>
                    <m:r>
                      <a:rPr lang="en-HK" altLang="zh-CN" sz="2000" b="0" i="1" smtClean="0">
                        <a:latin typeface="Cambria Math" panose="02040503050406030204" pitchFamily="18" charset="0"/>
                      </a:rPr>
                      <m:t>(</m:t>
                    </m:r>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2</m:t>
                        </m:r>
                      </m:sub>
                    </m:sSub>
                    <m:r>
                      <a:rPr lang="en-HK" altLang="zh-CN" sz="2000" b="0" i="1" smtClean="0">
                        <a:latin typeface="Cambria Math" panose="02040503050406030204" pitchFamily="18" charset="0"/>
                      </a:rPr>
                      <m:t>)</m:t>
                    </m:r>
                    <m:r>
                      <a:rPr lang="en-US" altLang="zh-CN" sz="2000" b="0" i="1" smtClean="0">
                        <a:latin typeface="Cambria Math" panose="02040503050406030204" pitchFamily="18" charset="0"/>
                      </a:rPr>
                      <m:t>=</m:t>
                    </m:r>
                    <m:r>
                      <a:rPr lang="en-US" altLang="zh-CN" sz="2000" b="0" i="1" dirty="0" smtClean="0">
                        <a:latin typeface="Cambria Math" panose="02040503050406030204" pitchFamily="18" charset="0"/>
                      </a:rPr>
                      <m:t>𝑥</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𝑒</m:t>
                            </m:r>
                          </m:e>
                          <m:sub>
                            <m:r>
                              <a:rPr lang="en-US" altLang="zh-CN" sz="2000" b="0" i="1" dirty="0" smtClean="0">
                                <a:latin typeface="Cambria Math" panose="02040503050406030204" pitchFamily="18" charset="0"/>
                              </a:rPr>
                              <m:t>3</m:t>
                            </m:r>
                          </m:sub>
                        </m:sSub>
                        <m:r>
                          <a:rPr lang="en-US" altLang="zh-CN" sz="2000" b="0" i="1" dirty="0" smtClean="0">
                            <a:latin typeface="Cambria Math" panose="02040503050406030204" pitchFamily="18" charset="0"/>
                          </a:rPr>
                          <m:t>,1</m:t>
                        </m:r>
                      </m:e>
                    </m:d>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num>
                      <m:den>
                        <m:r>
                          <a:rPr lang="en-US" altLang="zh-CN" sz="2000" b="0" i="1" dirty="0" smtClean="0">
                            <a:latin typeface="Cambria Math" panose="02040503050406030204" pitchFamily="18" charset="0"/>
                          </a:rPr>
                          <m:t>2</m:t>
                        </m:r>
                      </m:den>
                    </m:f>
                  </m:oMath>
                </a14:m>
                <a:endParaRPr lang="en-US" altLang="zh-CN" sz="2000" b="0" dirty="0"/>
              </a:p>
              <a:p>
                <a:pPr lvl="1"/>
                <a14:m>
                  <m:oMath xmlns:m="http://schemas.openxmlformats.org/officeDocument/2006/math">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e>
                    </m:d>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m:t>
                        </m:r>
                      </m:den>
                    </m:f>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m:t>
                            </m:r>
                            <m:r>
                              <a:rPr lang="en-US" altLang="zh-CN" sz="2000" i="1">
                                <a:latin typeface="Cambria Math" panose="02040503050406030204" pitchFamily="18" charset="0"/>
                              </a:rPr>
                              <m:t>𝜆</m:t>
                            </m:r>
                          </m:den>
                        </m:f>
                      </m:e>
                    </m:d>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3</m:t>
                        </m:r>
                      </m:num>
                      <m:den>
                        <m:r>
                          <a:rPr lang="en-US" altLang="zh-CN" sz="2000" i="1">
                            <a:latin typeface="Cambria Math" panose="02040503050406030204" pitchFamily="18" charset="0"/>
                          </a:rPr>
                          <m:t>4</m:t>
                        </m:r>
                      </m:den>
                    </m:f>
                  </m:oMath>
                </a14:m>
                <a:r>
                  <a:rPr kumimoji="0" lang="en-US" altLang="zh-TW" sz="2000" dirty="0"/>
                  <a:t>, </a:t>
                </a:r>
                <a14:m>
                  <m:oMath xmlns:m="http://schemas.openxmlformats.org/officeDocument/2006/math">
                    <m:r>
                      <a:rPr lang="en-HK" altLang="zh-CN" sz="2000" b="0" i="1" smtClean="0">
                        <a:latin typeface="Cambria Math" panose="02040503050406030204" pitchFamily="18" charset="0"/>
                      </a:rPr>
                      <m:t>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HK" altLang="zh-CN" sz="2000" b="0" i="1" smtClean="0">
                        <a:latin typeface="Cambria Math" panose="02040503050406030204" pitchFamily="18" charset="0"/>
                      </a:rPr>
                      <m:t>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e>
                    </m:d>
                    <m:r>
                      <a:rPr lang="en-HK" altLang="zh-CN" sz="2000" b="0" i="0" smtClean="0">
                        <a:latin typeface="Cambria Math" panose="02040503050406030204" pitchFamily="18" charset="0"/>
                      </a:rPr>
                      <m:t>=1</m:t>
                    </m:r>
                  </m:oMath>
                </a14:m>
                <a:endParaRPr kumimoji="0" lang="en-US" altLang="zh-TW" sz="2000" dirty="0"/>
              </a:p>
              <a:p>
                <a:pPr lvl="1"/>
                <a:endParaRPr lang="en-US" altLang="zh-CN" sz="2000" b="0" dirty="0"/>
              </a:p>
            </p:txBody>
          </p:sp>
        </mc:Choice>
        <mc:Fallback xmlns="">
          <p:sp>
            <p:nvSpPr>
              <p:cNvPr id="3" name="内容占位符 2">
                <a:extLst>
                  <a:ext uri="{FF2B5EF4-FFF2-40B4-BE49-F238E27FC236}">
                    <a16:creationId xmlns:a16="http://schemas.microsoft.com/office/drawing/2014/main" id="{E367720D-9B89-9CA3-DCFD-D684F896151C}"/>
                  </a:ext>
                </a:extLst>
              </p:cNvPr>
              <p:cNvSpPr>
                <a:spLocks noGrp="1" noRot="1" noChangeAspect="1" noMove="1" noResize="1" noEditPoints="1" noAdjustHandles="1" noChangeArrowheads="1" noChangeShapeType="1" noTextEdit="1"/>
              </p:cNvSpPr>
              <p:nvPr>
                <p:ph idx="1"/>
              </p:nvPr>
            </p:nvSpPr>
            <p:spPr>
              <a:xfrm>
                <a:off x="1056640" y="2026179"/>
                <a:ext cx="7887334" cy="4129087"/>
              </a:xfrm>
              <a:blipFill>
                <a:blip r:embed="rId4"/>
                <a:stretch>
                  <a:fillRect l="-155"/>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176B7253-E38C-1F30-22D2-B389E31EE26D}"/>
              </a:ext>
            </a:extLst>
          </p:cNvPr>
          <p:cNvSpPr>
            <a:spLocks noGrp="1"/>
          </p:cNvSpPr>
          <p:nvPr>
            <p:ph type="sldNum" sz="quarter" idx="12"/>
          </p:nvPr>
        </p:nvSpPr>
        <p:spPr/>
        <p:txBody>
          <a:bodyPr/>
          <a:lstStyle/>
          <a:p>
            <a:fld id="{3132544A-08A4-4950-9A75-7A8D4E01F8B4}" type="slidenum">
              <a:rPr lang="zh-CN" altLang="en-US" smtClean="0"/>
              <a:t>31</a:t>
            </a:fld>
            <a:endParaRPr lang="zh-CN" altLang="en-US"/>
          </a:p>
        </p:txBody>
      </p:sp>
      <p:grpSp>
        <p:nvGrpSpPr>
          <p:cNvPr id="5" name="组合 4">
            <a:extLst>
              <a:ext uri="{FF2B5EF4-FFF2-40B4-BE49-F238E27FC236}">
                <a16:creationId xmlns:a16="http://schemas.microsoft.com/office/drawing/2014/main" id="{F988E92A-8E16-62B7-F7D6-F09D39A80DE2}"/>
              </a:ext>
            </a:extLst>
          </p:cNvPr>
          <p:cNvGrpSpPr/>
          <p:nvPr/>
        </p:nvGrpSpPr>
        <p:grpSpPr>
          <a:xfrm>
            <a:off x="3098786" y="4697971"/>
            <a:ext cx="2946428" cy="2077796"/>
            <a:chOff x="2235172" y="129294"/>
            <a:chExt cx="3550538" cy="2503808"/>
          </a:xfrm>
        </p:grpSpPr>
        <p:grpSp>
          <p:nvGrpSpPr>
            <p:cNvPr id="6" name="组合 5">
              <a:extLst>
                <a:ext uri="{FF2B5EF4-FFF2-40B4-BE49-F238E27FC236}">
                  <a16:creationId xmlns:a16="http://schemas.microsoft.com/office/drawing/2014/main" id="{C5D724F2-6DE4-A595-065E-95A9F1740C48}"/>
                </a:ext>
              </a:extLst>
            </p:cNvPr>
            <p:cNvGrpSpPr/>
            <p:nvPr/>
          </p:nvGrpSpPr>
          <p:grpSpPr>
            <a:xfrm>
              <a:off x="2235172" y="325688"/>
              <a:ext cx="532800" cy="533400"/>
              <a:chOff x="2796833" y="1500895"/>
              <a:chExt cx="532800" cy="533400"/>
            </a:xfrm>
          </p:grpSpPr>
          <p:sp>
            <p:nvSpPr>
              <p:cNvPr id="40" name="椭圆 39">
                <a:extLst>
                  <a:ext uri="{FF2B5EF4-FFF2-40B4-BE49-F238E27FC236}">
                    <a16:creationId xmlns:a16="http://schemas.microsoft.com/office/drawing/2014/main" id="{1174E1DB-14F2-36E1-401D-4C7D22DC6216}"/>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081517B-3C1F-9086-E9BD-C023F3ADEA88}"/>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2549C10C-E26C-92C6-CE36-D223F4F830D6}"/>
                </a:ext>
              </a:extLst>
            </p:cNvPr>
            <p:cNvGrpSpPr/>
            <p:nvPr/>
          </p:nvGrpSpPr>
          <p:grpSpPr>
            <a:xfrm>
              <a:off x="5211611" y="325688"/>
              <a:ext cx="532800" cy="533400"/>
              <a:chOff x="2796833" y="1500895"/>
              <a:chExt cx="532800" cy="533400"/>
            </a:xfrm>
          </p:grpSpPr>
          <p:sp>
            <p:nvSpPr>
              <p:cNvPr id="38" name="椭圆 37">
                <a:extLst>
                  <a:ext uri="{FF2B5EF4-FFF2-40B4-BE49-F238E27FC236}">
                    <a16:creationId xmlns:a16="http://schemas.microsoft.com/office/drawing/2014/main" id="{AA784E3F-AE6E-7C7E-E7CE-4C64E884326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068CF6C-2EB7-8879-F953-E86FFBF6D105}"/>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8" name="直接箭头连接符 7">
              <a:extLst>
                <a:ext uri="{FF2B5EF4-FFF2-40B4-BE49-F238E27FC236}">
                  <a16:creationId xmlns:a16="http://schemas.microsoft.com/office/drawing/2014/main" id="{2940FB2A-5A2A-5E4C-9340-6DAC954237E5}"/>
                </a:ext>
              </a:extLst>
            </p:cNvPr>
            <p:cNvCxnSpPr>
              <a:cxnSpLocks/>
              <a:stCxn id="40" idx="6"/>
              <a:endCxn id="38"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1007D742-CFAB-79D8-0BF2-463216EFCF1F}"/>
                </a:ext>
              </a:extLst>
            </p:cNvPr>
            <p:cNvGrpSpPr/>
            <p:nvPr/>
          </p:nvGrpSpPr>
          <p:grpSpPr>
            <a:xfrm>
              <a:off x="3102622" y="1223763"/>
              <a:ext cx="532800" cy="533400"/>
              <a:chOff x="2796833" y="1500895"/>
              <a:chExt cx="532800" cy="533400"/>
            </a:xfrm>
          </p:grpSpPr>
          <p:sp>
            <p:nvSpPr>
              <p:cNvPr id="36" name="椭圆 35">
                <a:extLst>
                  <a:ext uri="{FF2B5EF4-FFF2-40B4-BE49-F238E27FC236}">
                    <a16:creationId xmlns:a16="http://schemas.microsoft.com/office/drawing/2014/main" id="{B5E690BA-9221-FF01-6E2A-52C5AE8FBB0D}"/>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B9804A67-2F67-B53C-2952-99592E18FD26}"/>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0" name="组合 9">
              <a:extLst>
                <a:ext uri="{FF2B5EF4-FFF2-40B4-BE49-F238E27FC236}">
                  <a16:creationId xmlns:a16="http://schemas.microsoft.com/office/drawing/2014/main" id="{9C2C180E-39FC-4D34-DEF3-A12722A6C513}"/>
                </a:ext>
              </a:extLst>
            </p:cNvPr>
            <p:cNvGrpSpPr/>
            <p:nvPr/>
          </p:nvGrpSpPr>
          <p:grpSpPr>
            <a:xfrm>
              <a:off x="4360965" y="1220731"/>
              <a:ext cx="532800" cy="533400"/>
              <a:chOff x="2796833" y="1500895"/>
              <a:chExt cx="532800" cy="533400"/>
            </a:xfrm>
          </p:grpSpPr>
          <p:sp>
            <p:nvSpPr>
              <p:cNvPr id="34" name="椭圆 33">
                <a:extLst>
                  <a:ext uri="{FF2B5EF4-FFF2-40B4-BE49-F238E27FC236}">
                    <a16:creationId xmlns:a16="http://schemas.microsoft.com/office/drawing/2014/main" id="{4358939C-F891-36E8-6055-7A9FCAC2911C}"/>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0CCEE60-9BF2-5082-A90A-E585C407CE68}"/>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1" name="直接箭头连接符 10">
              <a:extLst>
                <a:ext uri="{FF2B5EF4-FFF2-40B4-BE49-F238E27FC236}">
                  <a16:creationId xmlns:a16="http://schemas.microsoft.com/office/drawing/2014/main" id="{A01ECB37-CF73-8F30-CD16-CAABEA744221}"/>
                </a:ext>
              </a:extLst>
            </p:cNvPr>
            <p:cNvCxnSpPr>
              <a:cxnSpLocks/>
              <a:stCxn id="40" idx="5"/>
              <a:endCxn id="36"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B45F09E-1F37-A45B-ECBE-33EE3EBD2F21}"/>
                </a:ext>
              </a:extLst>
            </p:cNvPr>
            <p:cNvCxnSpPr>
              <a:cxnSpLocks/>
              <a:stCxn id="34" idx="7"/>
              <a:endCxn id="38"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44AC52C3-D124-3488-3B04-74A6E5895B6A}"/>
                </a:ext>
              </a:extLst>
            </p:cNvPr>
            <p:cNvCxnSpPr>
              <a:cxnSpLocks/>
              <a:stCxn id="36" idx="6"/>
              <a:endCxn id="34"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6BB9AE00-DDA1-1D35-2E57-5D4A70F68193}"/>
                </a:ext>
              </a:extLst>
            </p:cNvPr>
            <p:cNvGrpSpPr/>
            <p:nvPr/>
          </p:nvGrpSpPr>
          <p:grpSpPr>
            <a:xfrm>
              <a:off x="2235172" y="2099702"/>
              <a:ext cx="532800" cy="533400"/>
              <a:chOff x="2796833" y="1500895"/>
              <a:chExt cx="532800" cy="533400"/>
            </a:xfrm>
          </p:grpSpPr>
          <p:sp>
            <p:nvSpPr>
              <p:cNvPr id="32" name="椭圆 31">
                <a:extLst>
                  <a:ext uri="{FF2B5EF4-FFF2-40B4-BE49-F238E27FC236}">
                    <a16:creationId xmlns:a16="http://schemas.microsoft.com/office/drawing/2014/main" id="{8145A051-E1F5-F077-F537-699D1E478DF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55F30F7-170E-5A40-9BCE-B3CAE9CB750B}"/>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8C247CC4-A20F-430B-5DCF-3C5698CA0228}"/>
                </a:ext>
              </a:extLst>
            </p:cNvPr>
            <p:cNvGrpSpPr/>
            <p:nvPr/>
          </p:nvGrpSpPr>
          <p:grpSpPr>
            <a:xfrm>
              <a:off x="5252910" y="2099702"/>
              <a:ext cx="532800" cy="533400"/>
              <a:chOff x="2760105" y="1500895"/>
              <a:chExt cx="532800" cy="533400"/>
            </a:xfrm>
          </p:grpSpPr>
          <p:sp>
            <p:nvSpPr>
              <p:cNvPr id="30" name="椭圆 29">
                <a:extLst>
                  <a:ext uri="{FF2B5EF4-FFF2-40B4-BE49-F238E27FC236}">
                    <a16:creationId xmlns:a16="http://schemas.microsoft.com/office/drawing/2014/main" id="{17A4323B-E20D-7FC8-653B-7002956449F2}"/>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36A1BD7-2511-BAF5-0B0E-5E7F2DABA0F0}"/>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16" name="直接箭头连接符 15">
              <a:extLst>
                <a:ext uri="{FF2B5EF4-FFF2-40B4-BE49-F238E27FC236}">
                  <a16:creationId xmlns:a16="http://schemas.microsoft.com/office/drawing/2014/main" id="{D58B2D43-BE11-0CC6-3657-212EA843B29E}"/>
                </a:ext>
              </a:extLst>
            </p:cNvPr>
            <p:cNvCxnSpPr>
              <a:cxnSpLocks/>
              <a:stCxn id="34" idx="5"/>
              <a:endCxn id="30"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D91A69A-A1AB-B9B8-32D6-26BDD5598BDB}"/>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107DB37-A139-EC9F-B199-984F65E9904D}"/>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0763707-2E72-2D27-0C7A-CBB7DE80891C}"/>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C53BC62-5411-5EFE-8D84-495C68BC5EEE}"/>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D5B3FD4-93B3-CBCF-3C1E-6FF227044B79}"/>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79AD3BE-1C87-2B67-BBBE-3DD08EA41DF2}"/>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381950D3-1330-1B59-C83B-4E7D15CD0077}"/>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48E1551-D91B-8A25-C5BD-42230CEFA109}"/>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DE5BB944-2652-E40C-E766-6C4D24CE5946}"/>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4ED58AF7-96B7-93CE-1318-BFE82AA35CCE}"/>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D05A1F7-37EC-8E03-CD10-FB56789BEE06}"/>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117A1EF9-E544-17CC-033B-15450868EA5C}"/>
                </a:ext>
              </a:extLst>
            </p:cNvPr>
            <p:cNvCxnSpPr>
              <a:cxnSpLocks/>
              <a:stCxn id="32" idx="7"/>
              <a:endCxn id="36"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09FAD2B-8600-7367-B1B3-1898AA8645CD}"/>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4" name="AutoShape 5">
                <a:extLst>
                  <a:ext uri="{FF2B5EF4-FFF2-40B4-BE49-F238E27FC236}">
                    <a16:creationId xmlns:a16="http://schemas.microsoft.com/office/drawing/2014/main" id="{C97FC2CD-FF77-450C-28FF-78A08480BE2F}"/>
                  </a:ext>
                </a:extLst>
              </p:cNvPr>
              <p:cNvSpPr>
                <a:spLocks noChangeArrowheads="1"/>
              </p:cNvSpPr>
              <p:nvPr/>
            </p:nvSpPr>
            <p:spPr bwMode="auto">
              <a:xfrm>
                <a:off x="5950763" y="2564295"/>
                <a:ext cx="2993212" cy="712454"/>
              </a:xfrm>
              <a:prstGeom prst="wedgeRoundRectCallout">
                <a:avLst>
                  <a:gd name="adj1" fmla="val -72847"/>
                  <a:gd name="adj2" fmla="val 49452"/>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1800" dirty="0"/>
                  <a:t>We choose </a:t>
                </a:r>
                <a14:m>
                  <m:oMath xmlns:m="http://schemas.openxmlformats.org/officeDocument/2006/math">
                    <m:sSub>
                      <m:sSubPr>
                        <m:ctrlPr>
                          <a:rPr kumimoji="0" lang="en-HK" altLang="zh-TW" sz="1800" b="0" i="1" smtClean="0">
                            <a:latin typeface="Cambria Math" panose="02040503050406030204" pitchFamily="18" charset="0"/>
                          </a:rPr>
                        </m:ctrlPr>
                      </m:sSubPr>
                      <m:e>
                        <m:r>
                          <a:rPr kumimoji="0" lang="en-HK" altLang="zh-TW" sz="1800" b="0" i="1" smtClean="0">
                            <a:latin typeface="Cambria Math" panose="02040503050406030204" pitchFamily="18" charset="0"/>
                          </a:rPr>
                          <m:t>𝑝</m:t>
                        </m:r>
                      </m:e>
                      <m:sub>
                        <m:r>
                          <a:rPr kumimoji="0" lang="en-HK" altLang="zh-TW" sz="1800" b="0" i="1" smtClean="0">
                            <a:latin typeface="Cambria Math" panose="02040503050406030204" pitchFamily="18" charset="0"/>
                          </a:rPr>
                          <m:t>1</m:t>
                        </m:r>
                      </m:sub>
                    </m:sSub>
                    <m:r>
                      <a:rPr kumimoji="0" lang="en-HK" altLang="zh-TW" sz="1800" b="0" i="1" smtClean="0">
                        <a:latin typeface="Cambria Math" panose="02040503050406030204" pitchFamily="18" charset="0"/>
                      </a:rPr>
                      <m:t>=</m:t>
                    </m:r>
                    <m:r>
                      <a:rPr kumimoji="0" lang="en-US" altLang="zh-TW" sz="1800" b="0" i="1" smtClean="0">
                        <a:latin typeface="Cambria Math" panose="02040503050406030204" pitchFamily="18" charset="0"/>
                      </a:rPr>
                      <m:t>(</m:t>
                    </m:r>
                    <m:sSub>
                      <m:sSubPr>
                        <m:ctrlPr>
                          <a:rPr kumimoji="0" lang="en-US" altLang="zh-TW" sz="1800" b="0" i="1" smtClean="0">
                            <a:latin typeface="Cambria Math" panose="02040503050406030204" pitchFamily="18" charset="0"/>
                          </a:rPr>
                        </m:ctrlPr>
                      </m:sSubPr>
                      <m:e>
                        <m:r>
                          <a:rPr kumimoji="0" lang="en-US" altLang="zh-TW" sz="1800" b="0" i="1" smtClean="0">
                            <a:latin typeface="Cambria Math" panose="02040503050406030204" pitchFamily="18" charset="0"/>
                          </a:rPr>
                          <m:t>𝑒</m:t>
                        </m:r>
                      </m:e>
                      <m:sub>
                        <m:r>
                          <a:rPr kumimoji="0" lang="en-US" altLang="zh-TW" sz="1800" b="0" i="1" smtClean="0">
                            <a:latin typeface="Cambria Math" panose="02040503050406030204" pitchFamily="18" charset="0"/>
                          </a:rPr>
                          <m:t>1</m:t>
                        </m:r>
                      </m:sub>
                    </m:sSub>
                    <m:r>
                      <a:rPr kumimoji="0" lang="en-US" altLang="zh-TW" sz="1800" b="0" i="1" smtClean="0">
                        <a:latin typeface="Cambria Math" panose="02040503050406030204" pitchFamily="18" charset="0"/>
                      </a:rPr>
                      <m:t>)</m:t>
                    </m:r>
                  </m:oMath>
                </a14:m>
                <a:r>
                  <a:rPr kumimoji="0" lang="en-US" altLang="zh-TW" sz="1800" dirty="0"/>
                  <a:t> since </a:t>
                </a:r>
                <a14:m>
                  <m:oMath xmlns:m="http://schemas.openxmlformats.org/officeDocument/2006/math">
                    <m:r>
                      <a:rPr kumimoji="0" lang="en-HK" altLang="zh-TW" sz="1800" b="0" i="1" smtClean="0">
                        <a:latin typeface="Cambria Math" panose="02040503050406030204" pitchFamily="18" charset="0"/>
                      </a:rPr>
                      <m:t>𝑚𝑒𝑡𝑟𝑖𝑐</m:t>
                    </m:r>
                    <m:d>
                      <m:dPr>
                        <m:ctrlPr>
                          <a:rPr kumimoji="0" lang="en-HK" altLang="zh-TW" sz="1800" b="0" i="1" smtClean="0">
                            <a:latin typeface="Cambria Math" panose="02040503050406030204" pitchFamily="18" charset="0"/>
                          </a:rPr>
                        </m:ctrlPr>
                      </m:dPr>
                      <m:e>
                        <m:sSub>
                          <m:sSubPr>
                            <m:ctrlPr>
                              <a:rPr kumimoji="0" lang="en-HK" altLang="zh-TW" sz="1800" b="0" i="1" smtClean="0">
                                <a:latin typeface="Cambria Math" panose="02040503050406030204" pitchFamily="18" charset="0"/>
                              </a:rPr>
                            </m:ctrlPr>
                          </m:sSubPr>
                          <m:e>
                            <m:r>
                              <a:rPr kumimoji="0" lang="en-HK" altLang="zh-TW" sz="1800" b="0" i="1" smtClean="0">
                                <a:latin typeface="Cambria Math" panose="02040503050406030204" pitchFamily="18" charset="0"/>
                              </a:rPr>
                              <m:t>𝑝</m:t>
                            </m:r>
                          </m:e>
                          <m:sub>
                            <m:r>
                              <a:rPr kumimoji="0" lang="en-HK" altLang="zh-TW" sz="1800" b="0" i="1" smtClean="0">
                                <a:latin typeface="Cambria Math" panose="02040503050406030204" pitchFamily="18" charset="0"/>
                              </a:rPr>
                              <m:t>1</m:t>
                            </m:r>
                          </m:sub>
                        </m:sSub>
                      </m:e>
                    </m:d>
                    <m:r>
                      <a:rPr kumimoji="0" lang="en-HK" altLang="zh-TW" sz="1800" b="0" i="0" smtClean="0">
                        <a:latin typeface="Cambria Math" panose="02040503050406030204" pitchFamily="18" charset="0"/>
                      </a:rPr>
                      <m:t>&lt;</m:t>
                    </m:r>
                    <m:r>
                      <a:rPr kumimoji="0" lang="en-HK" altLang="zh-TW" sz="1800" b="0" i="1" smtClean="0">
                        <a:latin typeface="Cambria Math" panose="02040503050406030204" pitchFamily="18" charset="0"/>
                      </a:rPr>
                      <m:t>𝑚𝑒𝑡𝑟𝑖𝑐</m:t>
                    </m:r>
                    <m:r>
                      <a:rPr kumimoji="0" lang="en-HK" altLang="zh-TW" sz="1800" b="0" i="1" smtClean="0">
                        <a:latin typeface="Cambria Math" panose="02040503050406030204" pitchFamily="18" charset="0"/>
                      </a:rPr>
                      <m:t>(</m:t>
                    </m:r>
                    <m:sSub>
                      <m:sSubPr>
                        <m:ctrlPr>
                          <a:rPr kumimoji="0" lang="en-HK" altLang="zh-TW" sz="1800" b="0" i="1" smtClean="0">
                            <a:latin typeface="Cambria Math" panose="02040503050406030204" pitchFamily="18" charset="0"/>
                          </a:rPr>
                        </m:ctrlPr>
                      </m:sSubPr>
                      <m:e>
                        <m:r>
                          <a:rPr kumimoji="0" lang="en-HK" altLang="zh-TW" sz="1800" b="0" i="1" smtClean="0">
                            <a:latin typeface="Cambria Math" panose="02040503050406030204" pitchFamily="18" charset="0"/>
                          </a:rPr>
                          <m:t>𝑝</m:t>
                        </m:r>
                      </m:e>
                      <m:sub>
                        <m:r>
                          <a:rPr kumimoji="0" lang="en-HK" altLang="zh-TW" sz="1800" b="0" i="1" smtClean="0">
                            <a:latin typeface="Cambria Math" panose="02040503050406030204" pitchFamily="18" charset="0"/>
                          </a:rPr>
                          <m:t>2</m:t>
                        </m:r>
                      </m:sub>
                    </m:sSub>
                    <m:r>
                      <a:rPr kumimoji="0" lang="en-HK" altLang="zh-TW" sz="1800" b="0" i="1" smtClean="0">
                        <a:latin typeface="Cambria Math" panose="02040503050406030204" pitchFamily="18" charset="0"/>
                      </a:rPr>
                      <m:t>)</m:t>
                    </m:r>
                  </m:oMath>
                </a14:m>
                <a:endParaRPr kumimoji="0" lang="en-US" altLang="zh-TW" sz="1800" i="1" dirty="0"/>
              </a:p>
            </p:txBody>
          </p:sp>
        </mc:Choice>
        <mc:Fallback xmlns="">
          <p:sp>
            <p:nvSpPr>
              <p:cNvPr id="44" name="AutoShape 5">
                <a:extLst>
                  <a:ext uri="{FF2B5EF4-FFF2-40B4-BE49-F238E27FC236}">
                    <a16:creationId xmlns:a16="http://schemas.microsoft.com/office/drawing/2014/main" id="{C97FC2CD-FF77-450C-28FF-78A08480BE2F}"/>
                  </a:ext>
                </a:extLst>
              </p:cNvPr>
              <p:cNvSpPr>
                <a:spLocks noRot="1" noChangeAspect="1" noMove="1" noResize="1" noEditPoints="1" noAdjustHandles="1" noChangeArrowheads="1" noChangeShapeType="1" noTextEdit="1"/>
              </p:cNvSpPr>
              <p:nvPr/>
            </p:nvSpPr>
            <p:spPr bwMode="auto">
              <a:xfrm>
                <a:off x="5950763" y="2564295"/>
                <a:ext cx="2993212" cy="712454"/>
              </a:xfrm>
              <a:prstGeom prst="wedgeRoundRectCallout">
                <a:avLst>
                  <a:gd name="adj1" fmla="val -72847"/>
                  <a:gd name="adj2" fmla="val 49452"/>
                  <a:gd name="adj3" fmla="val 16667"/>
                </a:avLst>
              </a:prstGeom>
              <a:blipFill>
                <a:blip r:embed="rId85"/>
                <a:stretch>
                  <a:fillRect b="-1667"/>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5" name="AutoShape 5">
                <a:extLst>
                  <a:ext uri="{FF2B5EF4-FFF2-40B4-BE49-F238E27FC236}">
                    <a16:creationId xmlns:a16="http://schemas.microsoft.com/office/drawing/2014/main" id="{DECA0C73-1D70-1092-63E2-F7E86A1DD8D6}"/>
                  </a:ext>
                </a:extLst>
              </p:cNvPr>
              <p:cNvSpPr>
                <a:spLocks noChangeArrowheads="1"/>
              </p:cNvSpPr>
              <p:nvPr/>
            </p:nvSpPr>
            <p:spPr bwMode="auto">
              <a:xfrm>
                <a:off x="4812439" y="1676400"/>
                <a:ext cx="2276646" cy="712454"/>
              </a:xfrm>
              <a:prstGeom prst="wedgeRoundRectCallout">
                <a:avLst>
                  <a:gd name="adj1" fmla="val -75861"/>
                  <a:gd name="adj2" fmla="val 158359"/>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r>
                  <a:rPr kumimoji="0" lang="en-US" altLang="zh-TW" sz="1800" dirty="0"/>
                  <a:t>Since </a:t>
                </a:r>
                <a14:m>
                  <m:oMath xmlns:m="http://schemas.openxmlformats.org/officeDocument/2006/math">
                    <m:sSub>
                      <m:sSubPr>
                        <m:ctrlPr>
                          <a:rPr kumimoji="0" lang="en-HK" altLang="zh-TW" sz="1800" b="0" i="1" smtClean="0">
                            <a:latin typeface="Cambria Math" panose="02040503050406030204" pitchFamily="18" charset="0"/>
                          </a:rPr>
                        </m:ctrlPr>
                      </m:sSubPr>
                      <m:e>
                        <m:r>
                          <a:rPr kumimoji="0" lang="en-HK" altLang="zh-TW" sz="1800" b="0" i="1" smtClean="0">
                            <a:latin typeface="Cambria Math" panose="02040503050406030204" pitchFamily="18" charset="0"/>
                          </a:rPr>
                          <m:t>𝑝</m:t>
                        </m:r>
                      </m:e>
                      <m:sub>
                        <m:r>
                          <a:rPr kumimoji="0" lang="en-HK" altLang="zh-TW" sz="1800" b="0" i="1" smtClean="0">
                            <a:latin typeface="Cambria Math" panose="02040503050406030204" pitchFamily="18" charset="0"/>
                          </a:rPr>
                          <m:t>1</m:t>
                        </m:r>
                      </m:sub>
                    </m:sSub>
                  </m:oMath>
                </a14:m>
                <a:r>
                  <a:rPr kumimoji="0" lang="en-US" altLang="zh-TW" sz="1800" dirty="0"/>
                  <a:t> does not traverse </a:t>
                </a:r>
                <a14:m>
                  <m:oMath xmlns:m="http://schemas.openxmlformats.org/officeDocument/2006/math">
                    <m:d>
                      <m:dPr>
                        <m:ctrlPr>
                          <a:rPr kumimoji="0" lang="en-US" altLang="zh-TW" sz="1800" b="0" i="1" smtClean="0">
                            <a:latin typeface="Cambria Math" panose="02040503050406030204" pitchFamily="18" charset="0"/>
                          </a:rPr>
                        </m:ctrlPr>
                      </m:dPr>
                      <m:e>
                        <m:sSub>
                          <m:sSubPr>
                            <m:ctrlPr>
                              <a:rPr kumimoji="0" lang="en-US" altLang="zh-TW" sz="1800" b="0" i="1" smtClean="0">
                                <a:latin typeface="Cambria Math" panose="02040503050406030204" pitchFamily="18" charset="0"/>
                              </a:rPr>
                            </m:ctrlPr>
                          </m:sSubPr>
                          <m:e>
                            <m:r>
                              <a:rPr kumimoji="0" lang="en-US" altLang="zh-TW" sz="1800" b="0" i="1" smtClean="0">
                                <a:latin typeface="Cambria Math" panose="02040503050406030204" pitchFamily="18" charset="0"/>
                              </a:rPr>
                              <m:t>𝑒</m:t>
                            </m:r>
                          </m:e>
                          <m:sub>
                            <m:r>
                              <a:rPr kumimoji="0" lang="en-US" altLang="zh-TW" sz="1800" b="0" i="1" smtClean="0">
                                <a:latin typeface="Cambria Math" panose="02040503050406030204" pitchFamily="18" charset="0"/>
                              </a:rPr>
                              <m:t>3</m:t>
                            </m:r>
                          </m:sub>
                        </m:sSub>
                        <m:r>
                          <a:rPr kumimoji="0" lang="en-US" altLang="zh-TW" sz="1800" b="0" i="1" smtClean="0">
                            <a:latin typeface="Cambria Math" panose="02040503050406030204" pitchFamily="18" charset="0"/>
                          </a:rPr>
                          <m:t>,1</m:t>
                        </m:r>
                      </m:e>
                    </m:d>
                    <m:r>
                      <a:rPr kumimoji="0" lang="en-HK" altLang="zh-TW" sz="1800" b="0" i="1" smtClean="0">
                        <a:latin typeface="Cambria Math" panose="02040503050406030204" pitchFamily="18" charset="0"/>
                      </a:rPr>
                      <m:t>∈</m:t>
                    </m:r>
                    <m:r>
                      <a:rPr kumimoji="0" lang="zh-TW" altLang="en-US" sz="1800" i="1">
                        <a:latin typeface="Cambria Math" panose="02040503050406030204" pitchFamily="18" charset="0"/>
                      </a:rPr>
                      <m:t>𝒞</m:t>
                    </m:r>
                  </m:oMath>
                </a14:m>
                <a:endParaRPr kumimoji="0" lang="en-US" altLang="zh-TW" sz="1800" dirty="0"/>
              </a:p>
            </p:txBody>
          </p:sp>
        </mc:Choice>
        <mc:Fallback xmlns="">
          <p:sp>
            <p:nvSpPr>
              <p:cNvPr id="45" name="AutoShape 5">
                <a:extLst>
                  <a:ext uri="{FF2B5EF4-FFF2-40B4-BE49-F238E27FC236}">
                    <a16:creationId xmlns:a16="http://schemas.microsoft.com/office/drawing/2014/main" id="{DECA0C73-1D70-1092-63E2-F7E86A1DD8D6}"/>
                  </a:ext>
                </a:extLst>
              </p:cNvPr>
              <p:cNvSpPr>
                <a:spLocks noRot="1" noChangeAspect="1" noMove="1" noResize="1" noEditPoints="1" noAdjustHandles="1" noChangeArrowheads="1" noChangeShapeType="1" noTextEdit="1"/>
              </p:cNvSpPr>
              <p:nvPr/>
            </p:nvSpPr>
            <p:spPr bwMode="auto">
              <a:xfrm>
                <a:off x="4812439" y="1676400"/>
                <a:ext cx="2276646" cy="712454"/>
              </a:xfrm>
              <a:prstGeom prst="wedgeRoundRectCallout">
                <a:avLst>
                  <a:gd name="adj1" fmla="val -75861"/>
                  <a:gd name="adj2" fmla="val 158359"/>
                  <a:gd name="adj3" fmla="val 16667"/>
                </a:avLst>
              </a:prstGeom>
              <a:blipFill>
                <a:blip r:embed="rId86"/>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pic>
        <p:nvPicPr>
          <p:cNvPr id="43" name="图片 42">
            <a:extLst>
              <a:ext uri="{FF2B5EF4-FFF2-40B4-BE49-F238E27FC236}">
                <a16:creationId xmlns:a16="http://schemas.microsoft.com/office/drawing/2014/main" id="{296A1723-300C-A9C6-8925-587AEFC50181}"/>
              </a:ext>
            </a:extLst>
          </p:cNvPr>
          <p:cNvPicPr>
            <a:picLocks noChangeAspect="1"/>
          </p:cNvPicPr>
          <p:nvPr/>
        </p:nvPicPr>
        <p:blipFill rotWithShape="1">
          <a:blip r:embed="rId87" cstate="print">
            <a:extLst>
              <a:ext uri="{28A0092B-C50C-407E-A947-70E740481C1C}">
                <a14:useLocalDpi xmlns:a14="http://schemas.microsoft.com/office/drawing/2010/main" val="0"/>
              </a:ext>
            </a:extLst>
          </a:blip>
          <a:srcRect l="47879"/>
          <a:stretch/>
        </p:blipFill>
        <p:spPr>
          <a:xfrm>
            <a:off x="2405702" y="4934839"/>
            <a:ext cx="615035" cy="368754"/>
          </a:xfrm>
          <a:prstGeom prst="rect">
            <a:avLst/>
          </a:prstGeom>
        </p:spPr>
      </p:pic>
    </p:spTree>
    <p:custDataLst>
      <p:tags r:id="rId1"/>
    </p:custDataLst>
    <p:extLst>
      <p:ext uri="{BB962C8B-B14F-4D97-AF65-F5344CB8AC3E}">
        <p14:creationId xmlns:p14="http://schemas.microsoft.com/office/powerpoint/2010/main" val="1638170024"/>
      </p:ext>
    </p:extLst>
  </p:cSld>
  <p:clrMapOvr>
    <a:masterClrMapping/>
  </p:clrMapOvr>
  <mc:AlternateContent xmlns:mc="http://schemas.openxmlformats.org/markup-compatibility/2006" xmlns:p14="http://schemas.microsoft.com/office/powerpoint/2010/main">
    <mc:Choice Requires="p14">
      <p:transition spd="slow" p14:dur="2000" advTm="11701"/>
    </mc:Choice>
    <mc:Fallback xmlns="">
      <p:transition spd="slow" advTm="11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30346-E4FB-20DD-E2F8-398A4B113D2A}"/>
              </a:ext>
            </a:extLst>
          </p:cNvPr>
          <p:cNvSpPr>
            <a:spLocks noGrp="1"/>
          </p:cNvSpPr>
          <p:nvPr>
            <p:ph type="title"/>
          </p:nvPr>
        </p:nvSpPr>
        <p:spPr/>
        <p:txBody>
          <a:bodyPr/>
          <a:lstStyle/>
          <a:p>
            <a:r>
              <a:rPr lang="en-US" altLang="zh-CN" dirty="0"/>
              <a:t>SRH: example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67720D-9B89-9CA3-DCFD-D684F896151C}"/>
                  </a:ext>
                </a:extLst>
              </p:cNvPr>
              <p:cNvSpPr>
                <a:spLocks noGrp="1"/>
              </p:cNvSpPr>
              <p:nvPr>
                <p:ph idx="1"/>
              </p:nvPr>
            </p:nvSpPr>
            <p:spPr>
              <a:xfrm>
                <a:off x="1100138" y="2031045"/>
                <a:ext cx="7897494" cy="4129087"/>
              </a:xfrm>
            </p:spPr>
            <p:txBody>
              <a:bodyPr/>
              <a:lstStyle/>
              <a:p>
                <a14:m>
                  <m:oMath xmlns:m="http://schemas.openxmlformats.org/officeDocument/2006/math">
                    <m:r>
                      <a:rPr kumimoji="0" lang="zh-TW" altLang="en-US" sz="2400" i="1" smtClean="0">
                        <a:latin typeface="Cambria Math" panose="02040503050406030204" pitchFamily="18" charset="0"/>
                      </a:rPr>
                      <m:t>𝒞</m:t>
                    </m:r>
                    <m:r>
                      <a:rPr kumimoji="0" lang="en-US" altLang="zh-TW" sz="2400" i="1">
                        <a:latin typeface="Cambria Math" panose="02040503050406030204" pitchFamily="18" charset="0"/>
                      </a:rPr>
                      <m:t>={</m:t>
                    </m:r>
                    <m:d>
                      <m:dPr>
                        <m:ctrlPr>
                          <a:rPr kumimoji="0" lang="en-US" altLang="zh-TW" sz="2400" i="1">
                            <a:latin typeface="Cambria Math" panose="02040503050406030204" pitchFamily="18" charset="0"/>
                          </a:rPr>
                        </m:ctrlPr>
                      </m:dPr>
                      <m:e>
                        <m:sSub>
                          <m:sSubPr>
                            <m:ctrlPr>
                              <a:rPr kumimoji="0" lang="en-US" altLang="zh-TW" sz="2400" i="1">
                                <a:latin typeface="Cambria Math" panose="02040503050406030204" pitchFamily="18" charset="0"/>
                              </a:rPr>
                            </m:ctrlPr>
                          </m:sSubPr>
                          <m:e>
                            <m:r>
                              <a:rPr kumimoji="0" lang="en-US" altLang="zh-TW" sz="2400" i="1">
                                <a:latin typeface="Cambria Math" panose="02040503050406030204" pitchFamily="18" charset="0"/>
                              </a:rPr>
                              <m:t>𝑒</m:t>
                            </m:r>
                          </m:e>
                          <m:sub>
                            <m:r>
                              <a:rPr kumimoji="0" lang="en-US" altLang="zh-TW" sz="2400" i="1">
                                <a:latin typeface="Cambria Math" panose="02040503050406030204" pitchFamily="18" charset="0"/>
                              </a:rPr>
                              <m:t>3</m:t>
                            </m:r>
                          </m:sub>
                        </m:sSub>
                        <m:r>
                          <a:rPr kumimoji="0" lang="en-US" altLang="zh-TW" sz="2400" i="1">
                            <a:latin typeface="Cambria Math" panose="02040503050406030204" pitchFamily="18" charset="0"/>
                          </a:rPr>
                          <m:t>,1</m:t>
                        </m:r>
                      </m:e>
                    </m:d>
                    <m:r>
                      <a:rPr kumimoji="0" lang="en-US" altLang="zh-TW" sz="2400" i="1">
                        <a:latin typeface="Cambria Math" panose="02040503050406030204" pitchFamily="18" charset="0"/>
                      </a:rPr>
                      <m:t>}</m:t>
                    </m:r>
                    <m:r>
                      <m:rPr>
                        <m:nor/>
                      </m:rPr>
                      <a:rPr kumimoji="0" lang="en-US" altLang="zh-TW" sz="2400" dirty="0"/>
                      <m:t> </m:t>
                    </m:r>
                  </m:oMath>
                </a14:m>
                <a:endParaRPr kumimoji="0" lang="en-US" altLang="zh-TW" sz="2400" dirty="0"/>
              </a:p>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𝐴</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e>
                    </m:d>
                  </m:oMath>
                </a14:m>
                <a:r>
                  <a:rPr lang="en-US" altLang="zh-CN" sz="2400" b="0" i="1" dirty="0"/>
                  <a:t> </a:t>
                </a:r>
                <a:r>
                  <a:rPr lang="en-US" altLang="zh-CN" sz="2400" b="0" dirty="0"/>
                  <a:t>at </a:t>
                </a:r>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=0</m:t>
                    </m:r>
                  </m:oMath>
                </a14:m>
                <a:r>
                  <a:rPr lang="en-US" altLang="zh-CN" sz="2400" b="0" i="1" dirty="0"/>
                  <a:t> </a:t>
                </a:r>
              </a:p>
              <a:p>
                <a:pPr lvl="1"/>
                <a:r>
                  <a:rPr lang="en-US" altLang="zh-CN" sz="2000" dirty="0"/>
                  <a:t>F</a:t>
                </a:r>
                <a:r>
                  <a:rPr lang="en-US" altLang="zh-CN" sz="2000" b="0" dirty="0"/>
                  <a:t>or </a:t>
                </a:r>
                <a14:m>
                  <m:oMath xmlns:m="http://schemas.openxmlformats.org/officeDocument/2006/math">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1</m:t>
                        </m:r>
                      </m:sub>
                    </m:sSub>
                    <m:r>
                      <a:rPr lang="en-HK" altLang="zh-CN" sz="2000" b="0" i="1" smtClean="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a14:m>
                <a:r>
                  <a:rPr lang="en-US" altLang="zh-CN" sz="2000" b="0" dirty="0"/>
                  <a:t>, </a:t>
                </a:r>
                <a14:m>
                  <m:oMath xmlns:m="http://schemas.openxmlformats.org/officeDocument/2006/math">
                    <m:r>
                      <a:rPr lang="en-HK" altLang="zh-CN" sz="2000" i="1">
                        <a:latin typeface="Cambria Math" panose="02040503050406030204" pitchFamily="18" charset="0"/>
                      </a:rPr>
                      <m:t>𝑚𝑒𝑡𝑟𝑖𝑐</m:t>
                    </m:r>
                    <m:r>
                      <a:rPr lang="en-HK" altLang="zh-CN" sz="2000" i="1">
                        <a:latin typeface="Cambria Math" panose="02040503050406030204" pitchFamily="18" charset="0"/>
                      </a:rPr>
                      <m:t>(</m:t>
                    </m:r>
                    <m:sSub>
                      <m:sSubPr>
                        <m:ctrlPr>
                          <a:rPr lang="en-HK" altLang="zh-CN" sz="2000" i="1">
                            <a:latin typeface="Cambria Math" panose="02040503050406030204" pitchFamily="18" charset="0"/>
                          </a:rPr>
                        </m:ctrlPr>
                      </m:sSubPr>
                      <m:e>
                        <m:r>
                          <a:rPr lang="en-HK" altLang="zh-CN" sz="2000" i="1">
                            <a:latin typeface="Cambria Math" panose="02040503050406030204" pitchFamily="18" charset="0"/>
                          </a:rPr>
                          <m:t>𝑝</m:t>
                        </m:r>
                      </m:e>
                      <m:sub>
                        <m:r>
                          <a:rPr lang="en-HK" altLang="zh-CN" sz="2000" i="1">
                            <a:latin typeface="Cambria Math" panose="02040503050406030204" pitchFamily="18" charset="0"/>
                          </a:rPr>
                          <m:t>1</m:t>
                        </m:r>
                      </m:sub>
                    </m:sSub>
                    <m:r>
                      <a:rPr lang="en-HK" altLang="zh-CN" sz="2000" i="1">
                        <a:latin typeface="Cambria Math" panose="02040503050406030204" pitchFamily="18" charset="0"/>
                      </a:rPr>
                      <m:t>)</m:t>
                    </m:r>
                    <m:r>
                      <a:rPr lang="en-US" altLang="zh-CN" sz="2000" b="0" i="1" dirty="0" smtClean="0">
                        <a:latin typeface="Cambria Math" panose="02040503050406030204" pitchFamily="18" charset="0"/>
                      </a:rPr>
                      <m:t>=0</m:t>
                    </m:r>
                  </m:oMath>
                </a14:m>
                <a:endParaRPr lang="en-US" altLang="zh-CN" sz="2000" b="0" dirty="0"/>
              </a:p>
              <a:p>
                <a:pPr lvl="1"/>
                <a:r>
                  <a:rPr lang="en-US" altLang="zh-CN" sz="2000" b="0" dirty="0"/>
                  <a:t>For </a:t>
                </a:r>
                <a14:m>
                  <m:oMath xmlns:m="http://schemas.openxmlformats.org/officeDocument/2006/math">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2</m:t>
                        </m:r>
                      </m:sub>
                    </m:sSub>
                    <m:r>
                      <a:rPr lang="en-HK" altLang="zh-CN" sz="2000" b="0" i="1" smtClean="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4</m:t>
                        </m:r>
                      </m:sub>
                    </m:sSub>
                    <m:r>
                      <a:rPr lang="en-US" altLang="zh-CN" sz="2000" b="0" i="1" smtClean="0">
                        <a:latin typeface="Cambria Math" panose="02040503050406030204" pitchFamily="18" charset="0"/>
                      </a:rPr>
                      <m:t>)</m:t>
                    </m:r>
                  </m:oMath>
                </a14:m>
                <a:r>
                  <a:rPr lang="en-US" altLang="zh-CN" sz="2000" b="0" dirty="0"/>
                  <a:t>, </a:t>
                </a:r>
                <a14:m>
                  <m:oMath xmlns:m="http://schemas.openxmlformats.org/officeDocument/2006/math">
                    <m:r>
                      <a:rPr lang="en-HK" altLang="zh-CN" sz="2000" b="0" i="1" smtClean="0">
                        <a:latin typeface="Cambria Math" panose="02040503050406030204" pitchFamily="18" charset="0"/>
                      </a:rPr>
                      <m:t>𝑚𝑒𝑡𝑟𝑖𝑐</m:t>
                    </m:r>
                    <m:r>
                      <a:rPr lang="en-HK" altLang="zh-CN" sz="2000" b="0" i="1" smtClean="0">
                        <a:latin typeface="Cambria Math" panose="02040503050406030204" pitchFamily="18" charset="0"/>
                      </a:rPr>
                      <m:t>(</m:t>
                    </m:r>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𝑝</m:t>
                        </m:r>
                      </m:e>
                      <m:sub>
                        <m:r>
                          <a:rPr lang="en-HK" altLang="zh-CN" sz="2000" b="0" i="1" smtClean="0">
                            <a:latin typeface="Cambria Math" panose="02040503050406030204" pitchFamily="18" charset="0"/>
                          </a:rPr>
                          <m:t>2</m:t>
                        </m:r>
                      </m:sub>
                    </m:sSub>
                    <m:r>
                      <a:rPr lang="en-HK" altLang="zh-CN" sz="2000" b="0" i="1" smtClean="0">
                        <a:latin typeface="Cambria Math" panose="02040503050406030204" pitchFamily="18" charset="0"/>
                      </a:rPr>
                      <m:t>)</m:t>
                    </m:r>
                    <m:r>
                      <a:rPr lang="en-US" altLang="zh-CN" sz="2000" i="1">
                        <a:latin typeface="Cambria Math" panose="02040503050406030204" pitchFamily="18" charset="0"/>
                      </a:rPr>
                      <m:t>=</m:t>
                    </m:r>
                    <m:r>
                      <a:rPr lang="en-US" altLang="zh-CN" sz="2000" i="1" dirty="0">
                        <a:latin typeface="Cambria Math" panose="02040503050406030204" pitchFamily="18" charset="0"/>
                      </a:rPr>
                      <m:t>𝑥</m:t>
                    </m:r>
                    <m:d>
                      <m:dPr>
                        <m:ctrlPr>
                          <a:rPr lang="en-US" altLang="zh-CN" sz="2000" i="1" dirty="0">
                            <a:latin typeface="Cambria Math" panose="02040503050406030204" pitchFamily="18" charset="0"/>
                          </a:rPr>
                        </m:ctrlPr>
                      </m:dPr>
                      <m:e>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𝑒</m:t>
                            </m:r>
                          </m:e>
                          <m:sub>
                            <m:r>
                              <a:rPr lang="en-US" altLang="zh-CN" sz="2000" i="1" dirty="0">
                                <a:latin typeface="Cambria Math" panose="02040503050406030204" pitchFamily="18" charset="0"/>
                              </a:rPr>
                              <m:t>3</m:t>
                            </m:r>
                          </m:sub>
                        </m:sSub>
                        <m:r>
                          <a:rPr lang="en-US" altLang="zh-CN" sz="2000" i="1" dirty="0">
                            <a:latin typeface="Cambria Math" panose="02040503050406030204" pitchFamily="18" charset="0"/>
                          </a:rPr>
                          <m:t>,1</m:t>
                        </m:r>
                      </m:e>
                    </m:d>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HK" altLang="zh-CN" sz="2000" b="0" i="1" dirty="0" smtClean="0">
                            <a:latin typeface="Cambria Math" panose="02040503050406030204" pitchFamily="18" charset="0"/>
                          </a:rPr>
                          <m:t>1</m:t>
                        </m:r>
                      </m:num>
                      <m:den>
                        <m:r>
                          <a:rPr lang="en-HK" altLang="zh-CN" sz="2000" b="0" i="1" dirty="0" smtClean="0">
                            <a:latin typeface="Cambria Math" panose="02040503050406030204" pitchFamily="18" charset="0"/>
                          </a:rPr>
                          <m:t>2</m:t>
                        </m:r>
                      </m:den>
                    </m:f>
                  </m:oMath>
                </a14:m>
                <a:endParaRPr lang="en-US" altLang="zh-CN" sz="2000" b="0" dirty="0"/>
              </a:p>
              <a:p>
                <a:pPr lvl="1"/>
                <a14:m>
                  <m:oMath xmlns:m="http://schemas.openxmlformats.org/officeDocument/2006/math">
                    <m:r>
                      <a:rPr lang="en-US" altLang="zh-CN" sz="2000" i="1" smtClean="0">
                        <a:latin typeface="Cambria Math" panose="02040503050406030204" pitchFamily="18" charset="0"/>
                      </a:rPr>
                      <m:t>𝑥</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US" altLang="zh-CN" sz="2000" i="1">
                        <a:latin typeface="Cambria Math" panose="02040503050406030204" pitchFamily="18" charset="0"/>
                      </a:rPr>
                      <m:t>𝑥</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e>
                    </m:d>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HK" altLang="zh-CN" sz="2000" b="0" i="1" smtClean="0">
                            <a:latin typeface="Cambria Math" panose="02040503050406030204" pitchFamily="18" charset="0"/>
                          </a:rPr>
                          <m:t>3</m:t>
                        </m:r>
                      </m:num>
                      <m:den>
                        <m:r>
                          <a:rPr lang="en-HK" altLang="zh-CN" sz="2000" b="0" i="1" smtClean="0">
                            <a:latin typeface="Cambria Math" panose="02040503050406030204" pitchFamily="18" charset="0"/>
                          </a:rPr>
                          <m:t>4</m:t>
                        </m:r>
                      </m:den>
                    </m:f>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m:t>
                            </m:r>
                            <m:r>
                              <a:rPr lang="en-US" altLang="zh-CN" sz="2000" i="1">
                                <a:latin typeface="Cambria Math" panose="02040503050406030204" pitchFamily="18" charset="0"/>
                              </a:rPr>
                              <m:t>𝜆</m:t>
                            </m:r>
                          </m:den>
                        </m:f>
                      </m:e>
                    </m:d>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HK" altLang="zh-CN" sz="2000" b="0" i="1" smtClean="0">
                            <a:latin typeface="Cambria Math" panose="02040503050406030204" pitchFamily="18" charset="0"/>
                          </a:rPr>
                          <m:t>9</m:t>
                        </m:r>
                      </m:num>
                      <m:den>
                        <m:r>
                          <a:rPr lang="en-HK" altLang="zh-CN" sz="2000" b="0" i="1" smtClean="0">
                            <a:latin typeface="Cambria Math" panose="02040503050406030204" pitchFamily="18" charset="0"/>
                          </a:rPr>
                          <m:t>8</m:t>
                        </m:r>
                      </m:den>
                    </m:f>
                  </m:oMath>
                </a14:m>
                <a:r>
                  <a:rPr kumimoji="0" lang="en-US" altLang="zh-TW" sz="2000" dirty="0"/>
                  <a:t>, </a:t>
                </a:r>
                <a14:m>
                  <m:oMath xmlns:m="http://schemas.openxmlformats.org/officeDocument/2006/math">
                    <m:r>
                      <a:rPr lang="en-HK" altLang="zh-CN" sz="2000" i="1">
                        <a:latin typeface="Cambria Math" panose="02040503050406030204" pitchFamily="18" charset="0"/>
                      </a:rPr>
                      <m:t>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HK" altLang="zh-CN" sz="2000" i="1">
                        <a:latin typeface="Cambria Math" panose="02040503050406030204" pitchFamily="18" charset="0"/>
                      </a:rPr>
                      <m:t>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e>
                    </m:d>
                    <m:r>
                      <a:rPr lang="en-HK" altLang="zh-CN" sz="2000">
                        <a:latin typeface="Cambria Math" panose="02040503050406030204" pitchFamily="18" charset="0"/>
                      </a:rPr>
                      <m:t>=</m:t>
                    </m:r>
                    <m:r>
                      <a:rPr lang="en-HK" altLang="zh-CN" sz="2000" b="0" i="0" smtClean="0">
                        <a:latin typeface="Cambria Math" panose="02040503050406030204" pitchFamily="18" charset="0"/>
                      </a:rPr>
                      <m:t>2</m:t>
                    </m:r>
                  </m:oMath>
                </a14:m>
                <a:endParaRPr kumimoji="0" lang="en-US" altLang="zh-TW" sz="2000" dirty="0"/>
              </a:p>
              <a:p>
                <a:pPr lvl="1"/>
                <a:endParaRPr kumimoji="0" lang="en-US" altLang="zh-TW" sz="2000" dirty="0"/>
              </a:p>
              <a:p>
                <a:pPr lvl="1"/>
                <a:endParaRPr lang="en-US" altLang="zh-CN" sz="2000" b="0" dirty="0"/>
              </a:p>
            </p:txBody>
          </p:sp>
        </mc:Choice>
        <mc:Fallback xmlns="">
          <p:sp>
            <p:nvSpPr>
              <p:cNvPr id="3" name="内容占位符 2">
                <a:extLst>
                  <a:ext uri="{FF2B5EF4-FFF2-40B4-BE49-F238E27FC236}">
                    <a16:creationId xmlns:a16="http://schemas.microsoft.com/office/drawing/2014/main" id="{E367720D-9B89-9CA3-DCFD-D684F896151C}"/>
                  </a:ext>
                </a:extLst>
              </p:cNvPr>
              <p:cNvSpPr>
                <a:spLocks noGrp="1" noRot="1" noChangeAspect="1" noMove="1" noResize="1" noEditPoints="1" noAdjustHandles="1" noChangeArrowheads="1" noChangeShapeType="1" noTextEdit="1"/>
              </p:cNvSpPr>
              <p:nvPr>
                <p:ph idx="1"/>
              </p:nvPr>
            </p:nvSpPr>
            <p:spPr>
              <a:xfrm>
                <a:off x="1100138" y="2031045"/>
                <a:ext cx="7897494" cy="4129087"/>
              </a:xfrm>
              <a:blipFill>
                <a:blip r:embed="rId3"/>
                <a:stretch>
                  <a:fillRect l="-154"/>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176B7253-E38C-1F30-22D2-B389E31EE26D}"/>
              </a:ext>
            </a:extLst>
          </p:cNvPr>
          <p:cNvSpPr>
            <a:spLocks noGrp="1"/>
          </p:cNvSpPr>
          <p:nvPr>
            <p:ph type="sldNum" sz="quarter" idx="12"/>
          </p:nvPr>
        </p:nvSpPr>
        <p:spPr/>
        <p:txBody>
          <a:bodyPr/>
          <a:lstStyle/>
          <a:p>
            <a:fld id="{3132544A-08A4-4950-9A75-7A8D4E01F8B4}" type="slidenum">
              <a:rPr lang="zh-CN" altLang="en-US" smtClean="0"/>
              <a:t>32</a:t>
            </a:fld>
            <a:endParaRPr lang="zh-CN" altLang="en-US"/>
          </a:p>
        </p:txBody>
      </p:sp>
      <p:grpSp>
        <p:nvGrpSpPr>
          <p:cNvPr id="43" name="组合 42">
            <a:extLst>
              <a:ext uri="{FF2B5EF4-FFF2-40B4-BE49-F238E27FC236}">
                <a16:creationId xmlns:a16="http://schemas.microsoft.com/office/drawing/2014/main" id="{04564C1A-BCAA-C2E0-0495-8105EA35A58A}"/>
              </a:ext>
            </a:extLst>
          </p:cNvPr>
          <p:cNvGrpSpPr/>
          <p:nvPr/>
        </p:nvGrpSpPr>
        <p:grpSpPr>
          <a:xfrm>
            <a:off x="3098786" y="4697971"/>
            <a:ext cx="2946428" cy="2077796"/>
            <a:chOff x="2235172" y="129294"/>
            <a:chExt cx="3550538" cy="2503808"/>
          </a:xfrm>
        </p:grpSpPr>
        <p:grpSp>
          <p:nvGrpSpPr>
            <p:cNvPr id="45" name="组合 44">
              <a:extLst>
                <a:ext uri="{FF2B5EF4-FFF2-40B4-BE49-F238E27FC236}">
                  <a16:creationId xmlns:a16="http://schemas.microsoft.com/office/drawing/2014/main" id="{3DAF37AD-C716-ABD1-A6DA-C6354AEAAC76}"/>
                </a:ext>
              </a:extLst>
            </p:cNvPr>
            <p:cNvGrpSpPr/>
            <p:nvPr/>
          </p:nvGrpSpPr>
          <p:grpSpPr>
            <a:xfrm>
              <a:off x="2235172" y="325688"/>
              <a:ext cx="532800" cy="533400"/>
              <a:chOff x="2796833" y="1500895"/>
              <a:chExt cx="532800" cy="533400"/>
            </a:xfrm>
          </p:grpSpPr>
          <p:sp>
            <p:nvSpPr>
              <p:cNvPr id="79" name="椭圆 78">
                <a:extLst>
                  <a:ext uri="{FF2B5EF4-FFF2-40B4-BE49-F238E27FC236}">
                    <a16:creationId xmlns:a16="http://schemas.microsoft.com/office/drawing/2014/main" id="{47FBB029-CEA5-73B6-D409-0C06EE7C1A4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1AFDB8BF-F844-406D-832A-5597EF63B32D}"/>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46" name="组合 45">
              <a:extLst>
                <a:ext uri="{FF2B5EF4-FFF2-40B4-BE49-F238E27FC236}">
                  <a16:creationId xmlns:a16="http://schemas.microsoft.com/office/drawing/2014/main" id="{0CA6A328-9D06-69C0-3D0B-E57DC7A52326}"/>
                </a:ext>
              </a:extLst>
            </p:cNvPr>
            <p:cNvGrpSpPr/>
            <p:nvPr/>
          </p:nvGrpSpPr>
          <p:grpSpPr>
            <a:xfrm>
              <a:off x="5211611" y="325688"/>
              <a:ext cx="532800" cy="533400"/>
              <a:chOff x="2796833" y="1500895"/>
              <a:chExt cx="532800" cy="533400"/>
            </a:xfrm>
          </p:grpSpPr>
          <p:sp>
            <p:nvSpPr>
              <p:cNvPr id="77" name="椭圆 76">
                <a:extLst>
                  <a:ext uri="{FF2B5EF4-FFF2-40B4-BE49-F238E27FC236}">
                    <a16:creationId xmlns:a16="http://schemas.microsoft.com/office/drawing/2014/main" id="{2168CDC5-B2F1-B0E3-A60C-1C5CB3A44A6A}"/>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FEEAA03C-6EDF-548B-9A76-463870ADFB0A}"/>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47" name="直接箭头连接符 46">
              <a:extLst>
                <a:ext uri="{FF2B5EF4-FFF2-40B4-BE49-F238E27FC236}">
                  <a16:creationId xmlns:a16="http://schemas.microsoft.com/office/drawing/2014/main" id="{6FF9E9C9-104F-FC2A-B3A4-35C9F187893F}"/>
                </a:ext>
              </a:extLst>
            </p:cNvPr>
            <p:cNvCxnSpPr>
              <a:cxnSpLocks/>
              <a:stCxn id="79" idx="6"/>
              <a:endCxn id="77"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8" name="组合 47">
              <a:extLst>
                <a:ext uri="{FF2B5EF4-FFF2-40B4-BE49-F238E27FC236}">
                  <a16:creationId xmlns:a16="http://schemas.microsoft.com/office/drawing/2014/main" id="{33CFE38A-FF92-1572-870C-8E2436FBA5A3}"/>
                </a:ext>
              </a:extLst>
            </p:cNvPr>
            <p:cNvGrpSpPr/>
            <p:nvPr/>
          </p:nvGrpSpPr>
          <p:grpSpPr>
            <a:xfrm>
              <a:off x="3102622" y="1223763"/>
              <a:ext cx="532800" cy="533400"/>
              <a:chOff x="2796833" y="1500895"/>
              <a:chExt cx="532800" cy="533400"/>
            </a:xfrm>
          </p:grpSpPr>
          <p:sp>
            <p:nvSpPr>
              <p:cNvPr id="75" name="椭圆 74">
                <a:extLst>
                  <a:ext uri="{FF2B5EF4-FFF2-40B4-BE49-F238E27FC236}">
                    <a16:creationId xmlns:a16="http://schemas.microsoft.com/office/drawing/2014/main" id="{AF7F4426-44F0-B004-5028-511E7CAF0887}"/>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D008748C-8EFA-7FE4-1136-F5A0F16A4880}"/>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49" name="组合 48">
              <a:extLst>
                <a:ext uri="{FF2B5EF4-FFF2-40B4-BE49-F238E27FC236}">
                  <a16:creationId xmlns:a16="http://schemas.microsoft.com/office/drawing/2014/main" id="{7055EFB2-4FC2-3040-3653-7085963139FC}"/>
                </a:ext>
              </a:extLst>
            </p:cNvPr>
            <p:cNvGrpSpPr/>
            <p:nvPr/>
          </p:nvGrpSpPr>
          <p:grpSpPr>
            <a:xfrm>
              <a:off x="4360965" y="1220731"/>
              <a:ext cx="532800" cy="533400"/>
              <a:chOff x="2796833" y="1500895"/>
              <a:chExt cx="532800" cy="533400"/>
            </a:xfrm>
          </p:grpSpPr>
          <p:sp>
            <p:nvSpPr>
              <p:cNvPr id="73" name="椭圆 72">
                <a:extLst>
                  <a:ext uri="{FF2B5EF4-FFF2-40B4-BE49-F238E27FC236}">
                    <a16:creationId xmlns:a16="http://schemas.microsoft.com/office/drawing/2014/main" id="{AC9C1B37-04E5-2820-53BD-76F586C7F724}"/>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B9807520-7944-3178-D215-516A9848B459}"/>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50" name="直接箭头连接符 49">
              <a:extLst>
                <a:ext uri="{FF2B5EF4-FFF2-40B4-BE49-F238E27FC236}">
                  <a16:creationId xmlns:a16="http://schemas.microsoft.com/office/drawing/2014/main" id="{EBAE8149-7A60-8F3A-EA33-83D2EED5B1F7}"/>
                </a:ext>
              </a:extLst>
            </p:cNvPr>
            <p:cNvCxnSpPr>
              <a:cxnSpLocks/>
              <a:stCxn id="79" idx="5"/>
              <a:endCxn id="75"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E1C26CB3-A7C4-48F8-282F-956B4AF2462B}"/>
                </a:ext>
              </a:extLst>
            </p:cNvPr>
            <p:cNvCxnSpPr>
              <a:cxnSpLocks/>
              <a:stCxn id="73" idx="7"/>
              <a:endCxn id="77"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520DFCF1-A577-991A-721B-C78885C4C381}"/>
                </a:ext>
              </a:extLst>
            </p:cNvPr>
            <p:cNvCxnSpPr>
              <a:cxnSpLocks/>
              <a:stCxn id="75" idx="6"/>
              <a:endCxn id="73"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53" name="组合 52">
              <a:extLst>
                <a:ext uri="{FF2B5EF4-FFF2-40B4-BE49-F238E27FC236}">
                  <a16:creationId xmlns:a16="http://schemas.microsoft.com/office/drawing/2014/main" id="{2882DDB1-8D8B-70BB-DB5F-EB4682F4E688}"/>
                </a:ext>
              </a:extLst>
            </p:cNvPr>
            <p:cNvGrpSpPr/>
            <p:nvPr/>
          </p:nvGrpSpPr>
          <p:grpSpPr>
            <a:xfrm>
              <a:off x="2235172" y="2099702"/>
              <a:ext cx="532800" cy="533400"/>
              <a:chOff x="2796833" y="1500895"/>
              <a:chExt cx="532800" cy="533400"/>
            </a:xfrm>
          </p:grpSpPr>
          <p:sp>
            <p:nvSpPr>
              <p:cNvPr id="71" name="椭圆 70">
                <a:extLst>
                  <a:ext uri="{FF2B5EF4-FFF2-40B4-BE49-F238E27FC236}">
                    <a16:creationId xmlns:a16="http://schemas.microsoft.com/office/drawing/2014/main" id="{062199B6-5D6D-EFDE-ED27-C15E3B8CD178}"/>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AA193AC1-C150-22D2-5F55-31E1E786C914}"/>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54" name="组合 53">
              <a:extLst>
                <a:ext uri="{FF2B5EF4-FFF2-40B4-BE49-F238E27FC236}">
                  <a16:creationId xmlns:a16="http://schemas.microsoft.com/office/drawing/2014/main" id="{4EB067C1-1F35-35E2-27D1-4F3125A418A4}"/>
                </a:ext>
              </a:extLst>
            </p:cNvPr>
            <p:cNvGrpSpPr/>
            <p:nvPr/>
          </p:nvGrpSpPr>
          <p:grpSpPr>
            <a:xfrm>
              <a:off x="5252910" y="2099702"/>
              <a:ext cx="532800" cy="533400"/>
              <a:chOff x="2760105" y="1500895"/>
              <a:chExt cx="532800" cy="533400"/>
            </a:xfrm>
          </p:grpSpPr>
          <p:sp>
            <p:nvSpPr>
              <p:cNvPr id="69" name="椭圆 68">
                <a:extLst>
                  <a:ext uri="{FF2B5EF4-FFF2-40B4-BE49-F238E27FC236}">
                    <a16:creationId xmlns:a16="http://schemas.microsoft.com/office/drawing/2014/main" id="{00A57DAF-15D2-B148-801C-8E8ED1B9C6A1}"/>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4C6ED79D-F3F5-02FB-9D96-847B1169C3CB}"/>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55" name="直接箭头连接符 54">
              <a:extLst>
                <a:ext uri="{FF2B5EF4-FFF2-40B4-BE49-F238E27FC236}">
                  <a16:creationId xmlns:a16="http://schemas.microsoft.com/office/drawing/2014/main" id="{1FDEFB65-0F88-4C93-CF5E-224D434B022C}"/>
                </a:ext>
              </a:extLst>
            </p:cNvPr>
            <p:cNvCxnSpPr>
              <a:cxnSpLocks/>
              <a:stCxn id="73" idx="5"/>
              <a:endCxn id="69"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E5506958-1087-EDE5-E1BB-C3AC1F810BB3}"/>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6A3CC6A2-CF99-D9F8-7AD8-EEA0FFD4EA97}"/>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8BDDEA07-56E9-14FC-D869-D5C837761B03}"/>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D2A491F-1DD7-7B0B-569A-37A03A6F0566}"/>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AB9F12C5-1F9B-1440-A073-FE1D66FAF0F7}"/>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3E123503-BECC-EF23-1968-B9D37A122D13}"/>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3B1A8BC2-8AE5-9A63-166D-2193849FFD24}"/>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1724714D-0E7C-C214-4278-ADB288B231FC}"/>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020F0FE5-6B9F-0D8A-BE08-14E280BA650C}"/>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A5A48208-237C-4711-0E7A-93B5FAF63698}"/>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1269E850-7EEF-ECC0-7BDB-5F1403254085}"/>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67" name="直接箭头连接符 66">
              <a:extLst>
                <a:ext uri="{FF2B5EF4-FFF2-40B4-BE49-F238E27FC236}">
                  <a16:creationId xmlns:a16="http://schemas.microsoft.com/office/drawing/2014/main" id="{D411D09E-757B-71A6-4068-2235B537CFC5}"/>
                </a:ext>
              </a:extLst>
            </p:cNvPr>
            <p:cNvCxnSpPr>
              <a:cxnSpLocks/>
              <a:stCxn id="71" idx="7"/>
              <a:endCxn id="75"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D8D4C0F6-2795-61D1-4454-312635D29C90}"/>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022CAF0-8A16-FC80-1E2B-3786E477B9BE}"/>
                  </a:ext>
                </a:extLst>
              </p:cNvPr>
              <p:cNvSpPr txBox="1"/>
              <p:nvPr/>
            </p:nvSpPr>
            <p:spPr>
              <a:xfrm>
                <a:off x="2035795" y="4880609"/>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5" name="文本框 4">
                <a:extLst>
                  <a:ext uri="{FF2B5EF4-FFF2-40B4-BE49-F238E27FC236}">
                    <a16:creationId xmlns:a16="http://schemas.microsoft.com/office/drawing/2014/main" id="{4022CAF0-8A16-FC80-1E2B-3786E477B9BE}"/>
                  </a:ext>
                </a:extLst>
              </p:cNvPr>
              <p:cNvSpPr txBox="1">
                <a:spLocks noRot="1" noChangeAspect="1" noMove="1" noResize="1" noEditPoints="1" noAdjustHandles="1" noChangeArrowheads="1" noChangeShapeType="1" noTextEdit="1"/>
              </p:cNvSpPr>
              <p:nvPr/>
            </p:nvSpPr>
            <p:spPr>
              <a:xfrm>
                <a:off x="2035795" y="4880609"/>
                <a:ext cx="416781" cy="276999"/>
              </a:xfrm>
              <a:prstGeom prst="rect">
                <a:avLst/>
              </a:prstGeom>
              <a:blipFill>
                <a:blip r:embed="rId85"/>
                <a:stretch>
                  <a:fillRect l="-11765" r="-7353" b="-11111"/>
                </a:stretch>
              </a:blipFill>
            </p:spPr>
            <p:txBody>
              <a:bodyPr/>
              <a:lstStyle/>
              <a:p>
                <a:r>
                  <a:rPr lang="en-HK">
                    <a:noFill/>
                  </a:rPr>
                  <a:t> </a:t>
                </a:r>
              </a:p>
            </p:txBody>
          </p:sp>
        </mc:Fallback>
      </mc:AlternateContent>
      <p:pic>
        <p:nvPicPr>
          <p:cNvPr id="6" name="图片 5">
            <a:extLst>
              <a:ext uri="{FF2B5EF4-FFF2-40B4-BE49-F238E27FC236}">
                <a16:creationId xmlns:a16="http://schemas.microsoft.com/office/drawing/2014/main" id="{5D328FFB-A980-BFC1-05DB-91A2DA566E91}"/>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l="47879"/>
          <a:stretch/>
        </p:blipFill>
        <p:spPr>
          <a:xfrm>
            <a:off x="2456043" y="4851050"/>
            <a:ext cx="615035" cy="368754"/>
          </a:xfrm>
          <a:prstGeom prst="rect">
            <a:avLst/>
          </a:prstGeom>
        </p:spPr>
      </p:pic>
      <mc:AlternateContent xmlns:mc="http://schemas.openxmlformats.org/markup-compatibility/2006" xmlns:a14="http://schemas.microsoft.com/office/drawing/2010/main">
        <mc:Choice Requires="a14">
          <p:sp>
            <p:nvSpPr>
              <p:cNvPr id="7" name="AutoShape 5">
                <a:extLst>
                  <a:ext uri="{FF2B5EF4-FFF2-40B4-BE49-F238E27FC236}">
                    <a16:creationId xmlns:a16="http://schemas.microsoft.com/office/drawing/2014/main" id="{809CB413-F5C2-2029-2231-FDF371E69E17}"/>
                  </a:ext>
                </a:extLst>
              </p:cNvPr>
              <p:cNvSpPr>
                <a:spLocks noChangeArrowheads="1"/>
              </p:cNvSpPr>
              <p:nvPr/>
            </p:nvSpPr>
            <p:spPr bwMode="auto">
              <a:xfrm>
                <a:off x="5950762" y="2377316"/>
                <a:ext cx="2993212" cy="712454"/>
              </a:xfrm>
              <a:prstGeom prst="wedgeRoundRectCallout">
                <a:avLst>
                  <a:gd name="adj1" fmla="val -72847"/>
                  <a:gd name="adj2" fmla="val 49452"/>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1800" dirty="0"/>
                  <a:t>We choose </a:t>
                </a:r>
                <a14:m>
                  <m:oMath xmlns:m="http://schemas.openxmlformats.org/officeDocument/2006/math">
                    <m:sSub>
                      <m:sSubPr>
                        <m:ctrlPr>
                          <a:rPr kumimoji="0" lang="en-HK" altLang="zh-TW" sz="1800" b="0" i="1" smtClean="0">
                            <a:latin typeface="Cambria Math" panose="02040503050406030204" pitchFamily="18" charset="0"/>
                          </a:rPr>
                        </m:ctrlPr>
                      </m:sSubPr>
                      <m:e>
                        <m:r>
                          <a:rPr kumimoji="0" lang="en-HK" altLang="zh-TW" sz="1800" b="0" i="1" smtClean="0">
                            <a:latin typeface="Cambria Math" panose="02040503050406030204" pitchFamily="18" charset="0"/>
                          </a:rPr>
                          <m:t>𝑝</m:t>
                        </m:r>
                      </m:e>
                      <m:sub>
                        <m:r>
                          <a:rPr kumimoji="0" lang="en-HK" altLang="zh-TW" sz="1800" b="0" i="1" smtClean="0">
                            <a:latin typeface="Cambria Math" panose="02040503050406030204" pitchFamily="18" charset="0"/>
                          </a:rPr>
                          <m:t>1</m:t>
                        </m:r>
                      </m:sub>
                    </m:sSub>
                    <m:r>
                      <a:rPr kumimoji="0" lang="en-HK" altLang="zh-TW" sz="1800" b="0" i="1" smtClean="0">
                        <a:latin typeface="Cambria Math" panose="02040503050406030204" pitchFamily="18" charset="0"/>
                      </a:rPr>
                      <m:t>=</m:t>
                    </m:r>
                    <m:r>
                      <a:rPr kumimoji="0" lang="en-US" altLang="zh-TW" sz="1800" b="0" i="1" smtClean="0">
                        <a:latin typeface="Cambria Math" panose="02040503050406030204" pitchFamily="18" charset="0"/>
                      </a:rPr>
                      <m:t>(</m:t>
                    </m:r>
                    <m:sSub>
                      <m:sSubPr>
                        <m:ctrlPr>
                          <a:rPr kumimoji="0" lang="en-US" altLang="zh-TW" sz="1800" b="0" i="1" smtClean="0">
                            <a:latin typeface="Cambria Math" panose="02040503050406030204" pitchFamily="18" charset="0"/>
                          </a:rPr>
                        </m:ctrlPr>
                      </m:sSubPr>
                      <m:e>
                        <m:r>
                          <a:rPr kumimoji="0" lang="en-US" altLang="zh-TW" sz="1800" b="0" i="1" smtClean="0">
                            <a:latin typeface="Cambria Math" panose="02040503050406030204" pitchFamily="18" charset="0"/>
                          </a:rPr>
                          <m:t>𝑒</m:t>
                        </m:r>
                      </m:e>
                      <m:sub>
                        <m:r>
                          <a:rPr kumimoji="0" lang="en-US" altLang="zh-TW" sz="1800" b="0" i="1" smtClean="0">
                            <a:latin typeface="Cambria Math" panose="02040503050406030204" pitchFamily="18" charset="0"/>
                          </a:rPr>
                          <m:t>1</m:t>
                        </m:r>
                      </m:sub>
                    </m:sSub>
                    <m:r>
                      <a:rPr kumimoji="0" lang="en-US" altLang="zh-TW" sz="1800" b="0" i="1" smtClean="0">
                        <a:latin typeface="Cambria Math" panose="02040503050406030204" pitchFamily="18" charset="0"/>
                      </a:rPr>
                      <m:t>)</m:t>
                    </m:r>
                  </m:oMath>
                </a14:m>
                <a:r>
                  <a:rPr kumimoji="0" lang="en-US" altLang="zh-TW" sz="1800" dirty="0"/>
                  <a:t> since </a:t>
                </a:r>
                <a14:m>
                  <m:oMath xmlns:m="http://schemas.openxmlformats.org/officeDocument/2006/math">
                    <m:r>
                      <a:rPr kumimoji="0" lang="en-HK" altLang="zh-TW" sz="1800" b="0" i="1" smtClean="0">
                        <a:latin typeface="Cambria Math" panose="02040503050406030204" pitchFamily="18" charset="0"/>
                      </a:rPr>
                      <m:t>𝑚𝑒𝑡𝑟𝑖𝑐</m:t>
                    </m:r>
                    <m:d>
                      <m:dPr>
                        <m:ctrlPr>
                          <a:rPr kumimoji="0" lang="en-HK" altLang="zh-TW" sz="1800" b="0" i="1" smtClean="0">
                            <a:latin typeface="Cambria Math" panose="02040503050406030204" pitchFamily="18" charset="0"/>
                          </a:rPr>
                        </m:ctrlPr>
                      </m:dPr>
                      <m:e>
                        <m:sSub>
                          <m:sSubPr>
                            <m:ctrlPr>
                              <a:rPr kumimoji="0" lang="en-HK" altLang="zh-TW" sz="1800" b="0" i="1" smtClean="0">
                                <a:latin typeface="Cambria Math" panose="02040503050406030204" pitchFamily="18" charset="0"/>
                              </a:rPr>
                            </m:ctrlPr>
                          </m:sSubPr>
                          <m:e>
                            <m:r>
                              <a:rPr kumimoji="0" lang="en-HK" altLang="zh-TW" sz="1800" b="0" i="1" smtClean="0">
                                <a:latin typeface="Cambria Math" panose="02040503050406030204" pitchFamily="18" charset="0"/>
                              </a:rPr>
                              <m:t>𝑝</m:t>
                            </m:r>
                          </m:e>
                          <m:sub>
                            <m:r>
                              <a:rPr kumimoji="0" lang="en-HK" altLang="zh-TW" sz="1800" b="0" i="1" smtClean="0">
                                <a:latin typeface="Cambria Math" panose="02040503050406030204" pitchFamily="18" charset="0"/>
                              </a:rPr>
                              <m:t>1</m:t>
                            </m:r>
                          </m:sub>
                        </m:sSub>
                      </m:e>
                    </m:d>
                    <m:r>
                      <a:rPr kumimoji="0" lang="en-HK" altLang="zh-TW" sz="1800" b="0" i="0" smtClean="0">
                        <a:latin typeface="Cambria Math" panose="02040503050406030204" pitchFamily="18" charset="0"/>
                      </a:rPr>
                      <m:t>&lt;</m:t>
                    </m:r>
                    <m:r>
                      <a:rPr kumimoji="0" lang="en-HK" altLang="zh-TW" sz="1800" b="0" i="1" smtClean="0">
                        <a:latin typeface="Cambria Math" panose="02040503050406030204" pitchFamily="18" charset="0"/>
                      </a:rPr>
                      <m:t>𝑚𝑒𝑡𝑟𝑖𝑐</m:t>
                    </m:r>
                    <m:r>
                      <a:rPr kumimoji="0" lang="en-HK" altLang="zh-TW" sz="1800" b="0" i="1" smtClean="0">
                        <a:latin typeface="Cambria Math" panose="02040503050406030204" pitchFamily="18" charset="0"/>
                      </a:rPr>
                      <m:t>(</m:t>
                    </m:r>
                    <m:sSub>
                      <m:sSubPr>
                        <m:ctrlPr>
                          <a:rPr kumimoji="0" lang="en-HK" altLang="zh-TW" sz="1800" b="0" i="1" smtClean="0">
                            <a:latin typeface="Cambria Math" panose="02040503050406030204" pitchFamily="18" charset="0"/>
                          </a:rPr>
                        </m:ctrlPr>
                      </m:sSubPr>
                      <m:e>
                        <m:r>
                          <a:rPr kumimoji="0" lang="en-HK" altLang="zh-TW" sz="1800" b="0" i="1" smtClean="0">
                            <a:latin typeface="Cambria Math" panose="02040503050406030204" pitchFamily="18" charset="0"/>
                          </a:rPr>
                          <m:t>𝑝</m:t>
                        </m:r>
                      </m:e>
                      <m:sub>
                        <m:r>
                          <a:rPr kumimoji="0" lang="en-HK" altLang="zh-TW" sz="1800" b="0" i="1" smtClean="0">
                            <a:latin typeface="Cambria Math" panose="02040503050406030204" pitchFamily="18" charset="0"/>
                          </a:rPr>
                          <m:t>2</m:t>
                        </m:r>
                      </m:sub>
                    </m:sSub>
                    <m:r>
                      <a:rPr kumimoji="0" lang="en-HK" altLang="zh-TW" sz="1800" b="0" i="1" smtClean="0">
                        <a:latin typeface="Cambria Math" panose="02040503050406030204" pitchFamily="18" charset="0"/>
                      </a:rPr>
                      <m:t>)</m:t>
                    </m:r>
                  </m:oMath>
                </a14:m>
                <a:endParaRPr kumimoji="0" lang="en-US" altLang="zh-TW" sz="1800" i="1" dirty="0"/>
              </a:p>
            </p:txBody>
          </p:sp>
        </mc:Choice>
        <mc:Fallback xmlns="">
          <p:sp>
            <p:nvSpPr>
              <p:cNvPr id="7" name="AutoShape 5">
                <a:extLst>
                  <a:ext uri="{FF2B5EF4-FFF2-40B4-BE49-F238E27FC236}">
                    <a16:creationId xmlns:a16="http://schemas.microsoft.com/office/drawing/2014/main" id="{809CB413-F5C2-2029-2231-FDF371E69E17}"/>
                  </a:ext>
                </a:extLst>
              </p:cNvPr>
              <p:cNvSpPr>
                <a:spLocks noRot="1" noChangeAspect="1" noMove="1" noResize="1" noEditPoints="1" noAdjustHandles="1" noChangeArrowheads="1" noChangeShapeType="1" noTextEdit="1"/>
              </p:cNvSpPr>
              <p:nvPr/>
            </p:nvSpPr>
            <p:spPr bwMode="auto">
              <a:xfrm>
                <a:off x="5950762" y="2377316"/>
                <a:ext cx="2993212" cy="712454"/>
              </a:xfrm>
              <a:prstGeom prst="wedgeRoundRectCallout">
                <a:avLst>
                  <a:gd name="adj1" fmla="val -72847"/>
                  <a:gd name="adj2" fmla="val 49452"/>
                  <a:gd name="adj3" fmla="val 16667"/>
                </a:avLst>
              </a:prstGeom>
              <a:blipFill>
                <a:blip r:embed="rId87"/>
                <a:stretch>
                  <a:fillRect b="-1667"/>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spTree>
    <p:custDataLst>
      <p:tags r:id="rId1"/>
    </p:custDataLst>
    <p:extLst>
      <p:ext uri="{BB962C8B-B14F-4D97-AF65-F5344CB8AC3E}">
        <p14:creationId xmlns:p14="http://schemas.microsoft.com/office/powerpoint/2010/main" val="2489214376"/>
      </p:ext>
    </p:extLst>
  </p:cSld>
  <p:clrMapOvr>
    <a:masterClrMapping/>
  </p:clrMapOvr>
  <mc:AlternateContent xmlns:mc="http://schemas.openxmlformats.org/markup-compatibility/2006" xmlns:p14="http://schemas.microsoft.com/office/powerpoint/2010/main">
    <mc:Choice Requires="p14">
      <p:transition spd="slow" p14:dur="2000" advTm="664"/>
    </mc:Choice>
    <mc:Fallback xmlns="">
      <p:transition spd="slow" advTm="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30346-E4FB-20DD-E2F8-398A4B113D2A}"/>
              </a:ext>
            </a:extLst>
          </p:cNvPr>
          <p:cNvSpPr>
            <a:spLocks noGrp="1"/>
          </p:cNvSpPr>
          <p:nvPr>
            <p:ph type="title"/>
          </p:nvPr>
        </p:nvSpPr>
        <p:spPr/>
        <p:txBody>
          <a:bodyPr/>
          <a:lstStyle/>
          <a:p>
            <a:r>
              <a:rPr lang="en-US" altLang="zh-CN" dirty="0"/>
              <a:t>SRH: example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67720D-9B89-9CA3-DCFD-D684F896151C}"/>
                  </a:ext>
                </a:extLst>
              </p:cNvPr>
              <p:cNvSpPr>
                <a:spLocks noGrp="1"/>
              </p:cNvSpPr>
              <p:nvPr>
                <p:ph idx="1"/>
              </p:nvPr>
            </p:nvSpPr>
            <p:spPr/>
            <p:txBody>
              <a:bodyPr/>
              <a:lstStyle/>
              <a:p>
                <a:r>
                  <a:rPr lang="en-US" altLang="zh-CN" sz="2400" b="0" dirty="0"/>
                  <a:t>For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𝐶</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e>
                    </m:d>
                  </m:oMath>
                </a14:m>
                <a:r>
                  <a:rPr lang="en-US" altLang="zh-CN" sz="2400" b="0" i="1" dirty="0"/>
                  <a:t> </a:t>
                </a:r>
                <a:r>
                  <a:rPr lang="en-US" altLang="zh-CN" sz="2400" b="0" dirty="0"/>
                  <a:t>at</a:t>
                </a:r>
                <a:r>
                  <a:rPr lang="en-US" altLang="zh-CN" sz="2400" b="0" i="1" dirty="0"/>
                  <a:t> </a:t>
                </a:r>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=0.1</m:t>
                    </m:r>
                  </m:oMath>
                </a14:m>
                <a:r>
                  <a:rPr lang="en-US" altLang="zh-CN" sz="2400" b="0" dirty="0"/>
                  <a:t>,</a:t>
                </a:r>
                <a:r>
                  <a:rPr lang="en-US" altLang="zh-CN" sz="2400" b="0" i="1" dirty="0"/>
                  <a:t> </a:t>
                </a:r>
                <a:r>
                  <a:rPr lang="en-US" altLang="zh-CN" sz="2400" b="0" dirty="0"/>
                  <a:t>we can only choose </a:t>
                </a:r>
                <a14:m>
                  <m:oMath xmlns:m="http://schemas.openxmlformats.org/officeDocument/2006/math">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e>
                    </m:d>
                  </m:oMath>
                </a14:m>
                <a:endParaRPr lang="en-US" altLang="zh-CN" sz="2400" b="0" dirty="0"/>
              </a:p>
              <a:p>
                <a:pPr lvl="1"/>
                <a:r>
                  <a:rPr lang="en-US" altLang="zh-CN" sz="2000" dirty="0"/>
                  <a:t>Update </a:t>
                </a:r>
                <a14:m>
                  <m:oMath xmlns:m="http://schemas.openxmlformats.org/officeDocument/2006/math">
                    <m:r>
                      <a:rPr lang="en-HK" altLang="zh-CN" sz="2000" b="0" i="1" smtClean="0">
                        <a:latin typeface="Cambria Math" panose="02040503050406030204" pitchFamily="18" charset="0"/>
                      </a:rPr>
                      <m:t>𝑙</m:t>
                    </m:r>
                    <m:d>
                      <m:dPr>
                        <m:ctrlPr>
                          <a:rPr lang="en-HK" altLang="zh-CN" sz="2000" b="0" i="1" smtClean="0">
                            <a:latin typeface="Cambria Math" panose="02040503050406030204" pitchFamily="18" charset="0"/>
                          </a:rPr>
                        </m:ctrlPr>
                      </m:dPr>
                      <m:e>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𝑒</m:t>
                            </m:r>
                          </m:e>
                          <m:sub>
                            <m:r>
                              <a:rPr lang="en-HK" altLang="zh-CN" sz="2000" b="0" i="1" smtClean="0">
                                <a:latin typeface="Cambria Math" panose="02040503050406030204" pitchFamily="18" charset="0"/>
                              </a:rPr>
                              <m:t>3</m:t>
                            </m:r>
                          </m:sub>
                        </m:sSub>
                        <m:r>
                          <a:rPr lang="en-HK" altLang="zh-CN" sz="2000" b="0" i="1" smtClean="0">
                            <a:latin typeface="Cambria Math" panose="02040503050406030204" pitchFamily="18" charset="0"/>
                          </a:rPr>
                          <m:t>,1</m:t>
                        </m:r>
                      </m:e>
                    </m:d>
                    <m:r>
                      <a:rPr lang="en-HK" altLang="zh-CN" sz="2000" b="0" i="1" smtClean="0">
                        <a:latin typeface="Cambria Math" panose="02040503050406030204" pitchFamily="18" charset="0"/>
                      </a:rPr>
                      <m:t>=</m:t>
                    </m:r>
                    <m:r>
                      <a:rPr lang="en-HK" altLang="zh-CN" sz="2000" b="0" i="1" smtClean="0">
                        <a:latin typeface="Cambria Math" panose="02040503050406030204" pitchFamily="18" charset="0"/>
                      </a:rPr>
                      <m:t>𝑙</m:t>
                    </m:r>
                    <m:d>
                      <m:dPr>
                        <m:ctrlPr>
                          <a:rPr lang="en-HK" altLang="zh-CN" sz="2000" b="0" i="1" smtClean="0">
                            <a:latin typeface="Cambria Math" panose="02040503050406030204" pitchFamily="18" charset="0"/>
                          </a:rPr>
                        </m:ctrlPr>
                      </m:dPr>
                      <m:e>
                        <m:sSub>
                          <m:sSubPr>
                            <m:ctrlPr>
                              <a:rPr lang="en-HK" altLang="zh-CN" sz="2000" b="0" i="1" smtClean="0">
                                <a:latin typeface="Cambria Math" panose="02040503050406030204" pitchFamily="18" charset="0"/>
                              </a:rPr>
                            </m:ctrlPr>
                          </m:sSubPr>
                          <m:e>
                            <m:r>
                              <a:rPr lang="en-HK" altLang="zh-CN" sz="2000" b="0" i="1" smtClean="0">
                                <a:latin typeface="Cambria Math" panose="02040503050406030204" pitchFamily="18" charset="0"/>
                              </a:rPr>
                              <m:t>𝑒</m:t>
                            </m:r>
                          </m:e>
                          <m:sub>
                            <m:r>
                              <a:rPr lang="en-HK" altLang="zh-CN" sz="2000" b="0" i="1" smtClean="0">
                                <a:latin typeface="Cambria Math" panose="02040503050406030204" pitchFamily="18" charset="0"/>
                              </a:rPr>
                              <m:t>6</m:t>
                            </m:r>
                          </m:sub>
                        </m:sSub>
                        <m:r>
                          <a:rPr lang="en-HK" altLang="zh-CN" sz="2000" b="0" i="1" smtClean="0">
                            <a:latin typeface="Cambria Math" panose="02040503050406030204" pitchFamily="18" charset="0"/>
                          </a:rPr>
                          <m:t>,2</m:t>
                        </m:r>
                      </m:e>
                    </m:d>
                    <m:r>
                      <a:rPr lang="en-HK" altLang="zh-CN" sz="2000" b="0" i="1" smtClean="0">
                        <a:latin typeface="Cambria Math" panose="02040503050406030204" pitchFamily="18" charset="0"/>
                      </a:rPr>
                      <m:t>=2</m:t>
                    </m:r>
                  </m:oMath>
                </a14:m>
                <a:endParaRPr lang="en-US" altLang="zh-CN" sz="2000" b="0" dirty="0"/>
              </a:p>
              <a:p>
                <a:pPr marL="0" indent="0">
                  <a:buNone/>
                </a:pPr>
                <a:endParaRPr lang="en-US" altLang="zh-CN" sz="2400" b="0" dirty="0"/>
              </a:p>
            </p:txBody>
          </p:sp>
        </mc:Choice>
        <mc:Fallback xmlns="">
          <p:sp>
            <p:nvSpPr>
              <p:cNvPr id="3" name="内容占位符 2">
                <a:extLst>
                  <a:ext uri="{FF2B5EF4-FFF2-40B4-BE49-F238E27FC236}">
                    <a16:creationId xmlns:a16="http://schemas.microsoft.com/office/drawing/2014/main" id="{E367720D-9B89-9CA3-DCFD-D684F896151C}"/>
                  </a:ext>
                </a:extLst>
              </p:cNvPr>
              <p:cNvSpPr>
                <a:spLocks noGrp="1" noRot="1" noChangeAspect="1" noMove="1" noResize="1" noEditPoints="1" noAdjustHandles="1" noChangeArrowheads="1" noChangeShapeType="1" noTextEdit="1"/>
              </p:cNvSpPr>
              <p:nvPr>
                <p:ph idx="1"/>
              </p:nvPr>
            </p:nvSpPr>
            <p:spPr>
              <a:blipFill>
                <a:blip r:embed="rId4"/>
                <a:stretch>
                  <a:fillRect l="-157" t="-1327"/>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176B7253-E38C-1F30-22D2-B389E31EE26D}"/>
              </a:ext>
            </a:extLst>
          </p:cNvPr>
          <p:cNvSpPr>
            <a:spLocks noGrp="1"/>
          </p:cNvSpPr>
          <p:nvPr>
            <p:ph type="sldNum" sz="quarter" idx="12"/>
          </p:nvPr>
        </p:nvSpPr>
        <p:spPr/>
        <p:txBody>
          <a:bodyPr/>
          <a:lstStyle/>
          <a:p>
            <a:fld id="{3132544A-08A4-4950-9A75-7A8D4E01F8B4}" type="slidenum">
              <a:rPr lang="zh-CN" altLang="en-US" smtClean="0"/>
              <a:t>33</a:t>
            </a:fld>
            <a:endParaRPr lang="zh-CN" altLang="en-US"/>
          </a:p>
        </p:txBody>
      </p:sp>
      <p:grpSp>
        <p:nvGrpSpPr>
          <p:cNvPr id="5" name="组合 4">
            <a:extLst>
              <a:ext uri="{FF2B5EF4-FFF2-40B4-BE49-F238E27FC236}">
                <a16:creationId xmlns:a16="http://schemas.microsoft.com/office/drawing/2014/main" id="{F988E92A-8E16-62B7-F7D6-F09D39A80DE2}"/>
              </a:ext>
            </a:extLst>
          </p:cNvPr>
          <p:cNvGrpSpPr/>
          <p:nvPr/>
        </p:nvGrpSpPr>
        <p:grpSpPr>
          <a:xfrm>
            <a:off x="931825" y="3436669"/>
            <a:ext cx="2946428" cy="2077796"/>
            <a:chOff x="2235172" y="129294"/>
            <a:chExt cx="3550538" cy="2503808"/>
          </a:xfrm>
        </p:grpSpPr>
        <p:grpSp>
          <p:nvGrpSpPr>
            <p:cNvPr id="6" name="组合 5">
              <a:extLst>
                <a:ext uri="{FF2B5EF4-FFF2-40B4-BE49-F238E27FC236}">
                  <a16:creationId xmlns:a16="http://schemas.microsoft.com/office/drawing/2014/main" id="{C5D724F2-6DE4-A595-065E-95A9F1740C48}"/>
                </a:ext>
              </a:extLst>
            </p:cNvPr>
            <p:cNvGrpSpPr/>
            <p:nvPr/>
          </p:nvGrpSpPr>
          <p:grpSpPr>
            <a:xfrm>
              <a:off x="2235172" y="325688"/>
              <a:ext cx="532800" cy="533400"/>
              <a:chOff x="2796833" y="1500895"/>
              <a:chExt cx="532800" cy="533400"/>
            </a:xfrm>
          </p:grpSpPr>
          <p:sp>
            <p:nvSpPr>
              <p:cNvPr id="40" name="椭圆 39">
                <a:extLst>
                  <a:ext uri="{FF2B5EF4-FFF2-40B4-BE49-F238E27FC236}">
                    <a16:creationId xmlns:a16="http://schemas.microsoft.com/office/drawing/2014/main" id="{1174E1DB-14F2-36E1-401D-4C7D22DC6216}"/>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081517B-3C1F-9086-E9BD-C023F3ADEA88}"/>
                      </a:ext>
                    </a:extLst>
                  </p:cNvPr>
                  <p:cNvSpPr txBox="1"/>
                  <p:nvPr/>
                </p:nvSpPr>
                <p:spPr>
                  <a:xfrm>
                    <a:off x="2886898" y="1519945"/>
                    <a:ext cx="32235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𝐴</m:t>
                          </m:r>
                        </m:oMath>
                      </m:oMathPara>
                    </a14:m>
                    <a:endParaRPr lang="zh-CN" altLang="en-US" sz="2400" dirty="0"/>
                  </a:p>
                </p:txBody>
              </p:sp>
            </mc:Choice>
            <mc:Fallback xmlns="">
              <p:sp>
                <p:nvSpPr>
                  <p:cNvPr id="88" name="文本框 87">
                    <a:extLst>
                      <a:ext uri="{FF2B5EF4-FFF2-40B4-BE49-F238E27FC236}">
                        <a16:creationId xmlns:a16="http://schemas.microsoft.com/office/drawing/2014/main" id="{D8AA2050-0C88-4BC4-91E4-0912D522F76A}"/>
                      </a:ext>
                    </a:extLst>
                  </p:cNvPr>
                  <p:cNvSpPr txBox="1">
                    <a:spLocks noRot="1" noChangeAspect="1" noMove="1" noResize="1" noEditPoints="1" noAdjustHandles="1" noChangeArrowheads="1" noChangeShapeType="1" noTextEdit="1"/>
                  </p:cNvSpPr>
                  <p:nvPr/>
                </p:nvSpPr>
                <p:spPr>
                  <a:xfrm>
                    <a:off x="2886898" y="1519945"/>
                    <a:ext cx="322357" cy="445057"/>
                  </a:xfrm>
                  <a:prstGeom prst="rect">
                    <a:avLst/>
                  </a:prstGeom>
                  <a:blipFill>
                    <a:blip r:embed="rId67"/>
                    <a:stretch>
                      <a:fillRect l="-27273" r="-25000" b="-6667"/>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2549C10C-E26C-92C6-CE36-D223F4F830D6}"/>
                </a:ext>
              </a:extLst>
            </p:cNvPr>
            <p:cNvGrpSpPr/>
            <p:nvPr/>
          </p:nvGrpSpPr>
          <p:grpSpPr>
            <a:xfrm>
              <a:off x="5211611" y="325688"/>
              <a:ext cx="532800" cy="533400"/>
              <a:chOff x="2796833" y="1500895"/>
              <a:chExt cx="532800" cy="533400"/>
            </a:xfrm>
          </p:grpSpPr>
          <p:sp>
            <p:nvSpPr>
              <p:cNvPr id="38" name="椭圆 37">
                <a:extLst>
                  <a:ext uri="{FF2B5EF4-FFF2-40B4-BE49-F238E27FC236}">
                    <a16:creationId xmlns:a16="http://schemas.microsoft.com/office/drawing/2014/main" id="{AA784E3F-AE6E-7C7E-E7CE-4C64E8843260}"/>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068CF6C-2EB7-8879-F953-E86FFBF6D105}"/>
                      </a:ext>
                    </a:extLst>
                  </p:cNvPr>
                  <p:cNvSpPr txBox="1"/>
                  <p:nvPr/>
                </p:nvSpPr>
                <p:spPr>
                  <a:xfrm>
                    <a:off x="2920695" y="1556675"/>
                    <a:ext cx="336420"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𝐵</m:t>
                          </m:r>
                        </m:oMath>
                      </m:oMathPara>
                    </a14:m>
                    <a:endParaRPr lang="zh-CN" altLang="en-US" sz="2400" dirty="0"/>
                  </a:p>
                </p:txBody>
              </p:sp>
            </mc:Choice>
            <mc:Fallback xmlns="">
              <p:sp>
                <p:nvSpPr>
                  <p:cNvPr id="91" name="文本框 90">
                    <a:extLst>
                      <a:ext uri="{FF2B5EF4-FFF2-40B4-BE49-F238E27FC236}">
                        <a16:creationId xmlns:a16="http://schemas.microsoft.com/office/drawing/2014/main" id="{4786CAF8-58D6-4AC5-988F-E01D748AE09F}"/>
                      </a:ext>
                    </a:extLst>
                  </p:cNvPr>
                  <p:cNvSpPr txBox="1">
                    <a:spLocks noRot="1" noChangeAspect="1" noMove="1" noResize="1" noEditPoints="1" noAdjustHandles="1" noChangeArrowheads="1" noChangeShapeType="1" noTextEdit="1"/>
                  </p:cNvSpPr>
                  <p:nvPr/>
                </p:nvSpPr>
                <p:spPr>
                  <a:xfrm>
                    <a:off x="2920695" y="1556675"/>
                    <a:ext cx="336420" cy="445057"/>
                  </a:xfrm>
                  <a:prstGeom prst="rect">
                    <a:avLst/>
                  </a:prstGeom>
                  <a:blipFill>
                    <a:blip r:embed="rId68"/>
                    <a:stretch>
                      <a:fillRect l="-26087" r="-21739" b="-6667"/>
                    </a:stretch>
                  </a:blipFill>
                </p:spPr>
                <p:txBody>
                  <a:bodyPr/>
                  <a:lstStyle/>
                  <a:p>
                    <a:r>
                      <a:rPr lang="zh-CN" altLang="en-US">
                        <a:noFill/>
                      </a:rPr>
                      <a:t> </a:t>
                    </a:r>
                  </a:p>
                </p:txBody>
              </p:sp>
            </mc:Fallback>
          </mc:AlternateContent>
        </p:grpSp>
        <p:cxnSp>
          <p:nvCxnSpPr>
            <p:cNvPr id="8" name="直接箭头连接符 7">
              <a:extLst>
                <a:ext uri="{FF2B5EF4-FFF2-40B4-BE49-F238E27FC236}">
                  <a16:creationId xmlns:a16="http://schemas.microsoft.com/office/drawing/2014/main" id="{2940FB2A-5A2A-5E4C-9340-6DAC954237E5}"/>
                </a:ext>
              </a:extLst>
            </p:cNvPr>
            <p:cNvCxnSpPr>
              <a:cxnSpLocks/>
              <a:stCxn id="40" idx="6"/>
              <a:endCxn id="38" idx="2"/>
            </p:cNvCxnSpPr>
            <p:nvPr/>
          </p:nvCxnSpPr>
          <p:spPr>
            <a:xfrm>
              <a:off x="2767972" y="592388"/>
              <a:ext cx="2443639" cy="0"/>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1007D742-CFAB-79D8-0BF2-463216EFCF1F}"/>
                </a:ext>
              </a:extLst>
            </p:cNvPr>
            <p:cNvGrpSpPr/>
            <p:nvPr/>
          </p:nvGrpSpPr>
          <p:grpSpPr>
            <a:xfrm>
              <a:off x="3102622" y="1223763"/>
              <a:ext cx="532800" cy="533400"/>
              <a:chOff x="2796833" y="1500895"/>
              <a:chExt cx="532800" cy="533400"/>
            </a:xfrm>
          </p:grpSpPr>
          <p:sp>
            <p:nvSpPr>
              <p:cNvPr id="36" name="椭圆 35">
                <a:extLst>
                  <a:ext uri="{FF2B5EF4-FFF2-40B4-BE49-F238E27FC236}">
                    <a16:creationId xmlns:a16="http://schemas.microsoft.com/office/drawing/2014/main" id="{B5E690BA-9221-FF01-6E2A-52C5AE8FBB0D}"/>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B9804A67-2F67-B53C-2952-99592E18FD26}"/>
                      </a:ext>
                    </a:extLst>
                  </p:cNvPr>
                  <p:cNvSpPr txBox="1"/>
                  <p:nvPr/>
                </p:nvSpPr>
                <p:spPr>
                  <a:xfrm>
                    <a:off x="2896081" y="1529128"/>
                    <a:ext cx="329389"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oMath>
                      </m:oMathPara>
                    </a14:m>
                    <a:endParaRPr lang="zh-CN" altLang="en-US" sz="2400" dirty="0"/>
                  </a:p>
                </p:txBody>
              </p:sp>
            </mc:Choice>
            <mc:Fallback xmlns="">
              <p:sp>
                <p:nvSpPr>
                  <p:cNvPr id="95" name="文本框 94">
                    <a:extLst>
                      <a:ext uri="{FF2B5EF4-FFF2-40B4-BE49-F238E27FC236}">
                        <a16:creationId xmlns:a16="http://schemas.microsoft.com/office/drawing/2014/main" id="{7C82FE3A-A0D3-4F27-BCAF-211A382D0A87}"/>
                      </a:ext>
                    </a:extLst>
                  </p:cNvPr>
                  <p:cNvSpPr txBox="1">
                    <a:spLocks noRot="1" noChangeAspect="1" noMove="1" noResize="1" noEditPoints="1" noAdjustHandles="1" noChangeArrowheads="1" noChangeShapeType="1" noTextEdit="1"/>
                  </p:cNvSpPr>
                  <p:nvPr/>
                </p:nvSpPr>
                <p:spPr>
                  <a:xfrm>
                    <a:off x="2896081" y="1529128"/>
                    <a:ext cx="329389" cy="445056"/>
                  </a:xfrm>
                  <a:prstGeom prst="rect">
                    <a:avLst/>
                  </a:prstGeom>
                  <a:blipFill>
                    <a:blip r:embed="rId69"/>
                    <a:stretch>
                      <a:fillRect l="-24444" r="-22222" b="-6557"/>
                    </a:stretch>
                  </a:blipFill>
                </p:spPr>
                <p:txBody>
                  <a:bodyPr/>
                  <a:lstStyle/>
                  <a:p>
                    <a:r>
                      <a:rPr lang="zh-CN" altLang="en-US">
                        <a:noFill/>
                      </a:rPr>
                      <a:t> </a:t>
                    </a:r>
                  </a:p>
                </p:txBody>
              </p:sp>
            </mc:Fallback>
          </mc:AlternateContent>
        </p:grpSp>
        <p:grpSp>
          <p:nvGrpSpPr>
            <p:cNvPr id="10" name="组合 9">
              <a:extLst>
                <a:ext uri="{FF2B5EF4-FFF2-40B4-BE49-F238E27FC236}">
                  <a16:creationId xmlns:a16="http://schemas.microsoft.com/office/drawing/2014/main" id="{9C2C180E-39FC-4D34-DEF3-A12722A6C513}"/>
                </a:ext>
              </a:extLst>
            </p:cNvPr>
            <p:cNvGrpSpPr/>
            <p:nvPr/>
          </p:nvGrpSpPr>
          <p:grpSpPr>
            <a:xfrm>
              <a:off x="4360965" y="1220731"/>
              <a:ext cx="532800" cy="533400"/>
              <a:chOff x="2796833" y="1500895"/>
              <a:chExt cx="532800" cy="533400"/>
            </a:xfrm>
          </p:grpSpPr>
          <p:sp>
            <p:nvSpPr>
              <p:cNvPr id="34" name="椭圆 33">
                <a:extLst>
                  <a:ext uri="{FF2B5EF4-FFF2-40B4-BE49-F238E27FC236}">
                    <a16:creationId xmlns:a16="http://schemas.microsoft.com/office/drawing/2014/main" id="{4358939C-F891-36E8-6055-7A9FCAC2911C}"/>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0CCEE60-9BF2-5082-A90A-E585C407CE68}"/>
                      </a:ext>
                    </a:extLst>
                  </p:cNvPr>
                  <p:cNvSpPr txBox="1"/>
                  <p:nvPr/>
                </p:nvSpPr>
                <p:spPr>
                  <a:xfrm>
                    <a:off x="2929877" y="1529128"/>
                    <a:ext cx="323593"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𝐹</m:t>
                          </m:r>
                        </m:oMath>
                      </m:oMathPara>
                    </a14:m>
                    <a:endParaRPr lang="zh-CN" altLang="en-US" sz="2400" dirty="0"/>
                  </a:p>
                </p:txBody>
              </p:sp>
            </mc:Choice>
            <mc:Fallback xmlns="">
              <p:sp>
                <p:nvSpPr>
                  <p:cNvPr id="98" name="文本框 97">
                    <a:extLst>
                      <a:ext uri="{FF2B5EF4-FFF2-40B4-BE49-F238E27FC236}">
                        <a16:creationId xmlns:a16="http://schemas.microsoft.com/office/drawing/2014/main" id="{368A0BE4-195E-4E4F-A104-472500DECBE6}"/>
                      </a:ext>
                    </a:extLst>
                  </p:cNvPr>
                  <p:cNvSpPr txBox="1">
                    <a:spLocks noRot="1" noChangeAspect="1" noMove="1" noResize="1" noEditPoints="1" noAdjustHandles="1" noChangeArrowheads="1" noChangeShapeType="1" noTextEdit="1"/>
                  </p:cNvSpPr>
                  <p:nvPr/>
                </p:nvSpPr>
                <p:spPr>
                  <a:xfrm>
                    <a:off x="2929877" y="1529128"/>
                    <a:ext cx="323593" cy="445056"/>
                  </a:xfrm>
                  <a:prstGeom prst="rect">
                    <a:avLst/>
                  </a:prstGeom>
                  <a:blipFill>
                    <a:blip r:embed="rId70"/>
                    <a:stretch>
                      <a:fillRect l="-25000" r="-25000" b="-6667"/>
                    </a:stretch>
                  </a:blipFill>
                </p:spPr>
                <p:txBody>
                  <a:bodyPr/>
                  <a:lstStyle/>
                  <a:p>
                    <a:r>
                      <a:rPr lang="zh-CN" altLang="en-US">
                        <a:noFill/>
                      </a:rPr>
                      <a:t> </a:t>
                    </a:r>
                  </a:p>
                </p:txBody>
              </p:sp>
            </mc:Fallback>
          </mc:AlternateContent>
        </p:grpSp>
        <p:cxnSp>
          <p:nvCxnSpPr>
            <p:cNvPr id="11" name="直接箭头连接符 10">
              <a:extLst>
                <a:ext uri="{FF2B5EF4-FFF2-40B4-BE49-F238E27FC236}">
                  <a16:creationId xmlns:a16="http://schemas.microsoft.com/office/drawing/2014/main" id="{A01ECB37-CF73-8F30-CD16-CAABEA744221}"/>
                </a:ext>
              </a:extLst>
            </p:cNvPr>
            <p:cNvCxnSpPr>
              <a:cxnSpLocks/>
              <a:stCxn id="40" idx="5"/>
              <a:endCxn id="36" idx="1"/>
            </p:cNvCxnSpPr>
            <p:nvPr/>
          </p:nvCxnSpPr>
          <p:spPr>
            <a:xfrm>
              <a:off x="2689945" y="780973"/>
              <a:ext cx="490704" cy="520905"/>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B45F09E-1F37-A45B-ECBE-33EE3EBD2F21}"/>
                </a:ext>
              </a:extLst>
            </p:cNvPr>
            <p:cNvCxnSpPr>
              <a:cxnSpLocks/>
              <a:stCxn id="34" idx="7"/>
              <a:endCxn id="38" idx="3"/>
            </p:cNvCxnSpPr>
            <p:nvPr/>
          </p:nvCxnSpPr>
          <p:spPr>
            <a:xfrm flipV="1">
              <a:off x="4815738" y="780973"/>
              <a:ext cx="473900" cy="517873"/>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44AC52C3-D124-3488-3B04-74A6E5895B6A}"/>
                </a:ext>
              </a:extLst>
            </p:cNvPr>
            <p:cNvCxnSpPr>
              <a:cxnSpLocks/>
              <a:stCxn id="36" idx="6"/>
              <a:endCxn id="34" idx="2"/>
            </p:cNvCxnSpPr>
            <p:nvPr/>
          </p:nvCxnSpPr>
          <p:spPr>
            <a:xfrm flipV="1">
              <a:off x="3635422" y="1487431"/>
              <a:ext cx="725543" cy="3032"/>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6BB9AE00-DDA1-1D35-2E57-5D4A70F68193}"/>
                </a:ext>
              </a:extLst>
            </p:cNvPr>
            <p:cNvGrpSpPr/>
            <p:nvPr/>
          </p:nvGrpSpPr>
          <p:grpSpPr>
            <a:xfrm>
              <a:off x="2235172" y="2099702"/>
              <a:ext cx="532800" cy="533400"/>
              <a:chOff x="2796833" y="1500895"/>
              <a:chExt cx="532800" cy="533400"/>
            </a:xfrm>
          </p:grpSpPr>
          <p:sp>
            <p:nvSpPr>
              <p:cNvPr id="32" name="椭圆 31">
                <a:extLst>
                  <a:ext uri="{FF2B5EF4-FFF2-40B4-BE49-F238E27FC236}">
                    <a16:creationId xmlns:a16="http://schemas.microsoft.com/office/drawing/2014/main" id="{8145A051-E1F5-F077-F537-699D1E478DFB}"/>
                  </a:ext>
                </a:extLst>
              </p:cNvPr>
              <p:cNvSpPr/>
              <p:nvPr/>
            </p:nvSpPr>
            <p:spPr>
              <a:xfrm>
                <a:off x="2796833"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55F30F7-170E-5A40-9BCE-B3CAE9CB750B}"/>
                      </a:ext>
                    </a:extLst>
                  </p:cNvPr>
                  <p:cNvSpPr txBox="1"/>
                  <p:nvPr/>
                </p:nvSpPr>
                <p:spPr>
                  <a:xfrm>
                    <a:off x="2905263" y="1541435"/>
                    <a:ext cx="321507"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m:t>
                          </m:r>
                        </m:oMath>
                      </m:oMathPara>
                    </a14:m>
                    <a:endParaRPr lang="zh-CN" altLang="en-US" sz="2400" dirty="0"/>
                  </a:p>
                </p:txBody>
              </p:sp>
            </mc:Choice>
            <mc:Fallback xmlns="">
              <p:sp>
                <p:nvSpPr>
                  <p:cNvPr id="104" name="文本框 103">
                    <a:extLst>
                      <a:ext uri="{FF2B5EF4-FFF2-40B4-BE49-F238E27FC236}">
                        <a16:creationId xmlns:a16="http://schemas.microsoft.com/office/drawing/2014/main" id="{45271D45-4938-4BB2-965E-3F0ECFC36B66}"/>
                      </a:ext>
                    </a:extLst>
                  </p:cNvPr>
                  <p:cNvSpPr txBox="1">
                    <a:spLocks noRot="1" noChangeAspect="1" noMove="1" noResize="1" noEditPoints="1" noAdjustHandles="1" noChangeArrowheads="1" noChangeShapeType="1" noTextEdit="1"/>
                  </p:cNvSpPr>
                  <p:nvPr/>
                </p:nvSpPr>
                <p:spPr>
                  <a:xfrm>
                    <a:off x="2905263" y="1541435"/>
                    <a:ext cx="321507" cy="445057"/>
                  </a:xfrm>
                  <a:prstGeom prst="rect">
                    <a:avLst/>
                  </a:prstGeom>
                  <a:blipFill>
                    <a:blip r:embed="rId71"/>
                    <a:stretch>
                      <a:fillRect l="-25000" r="-22727" b="-4918"/>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8C247CC4-A20F-430B-5DCF-3C5698CA0228}"/>
                </a:ext>
              </a:extLst>
            </p:cNvPr>
            <p:cNvGrpSpPr/>
            <p:nvPr/>
          </p:nvGrpSpPr>
          <p:grpSpPr>
            <a:xfrm>
              <a:off x="5252910" y="2099702"/>
              <a:ext cx="532800" cy="533400"/>
              <a:chOff x="2760105" y="1500895"/>
              <a:chExt cx="532800" cy="533400"/>
            </a:xfrm>
          </p:grpSpPr>
          <p:sp>
            <p:nvSpPr>
              <p:cNvPr id="30" name="椭圆 29">
                <a:extLst>
                  <a:ext uri="{FF2B5EF4-FFF2-40B4-BE49-F238E27FC236}">
                    <a16:creationId xmlns:a16="http://schemas.microsoft.com/office/drawing/2014/main" id="{17A4323B-E20D-7FC8-653B-7002956449F2}"/>
                  </a:ext>
                </a:extLst>
              </p:cNvPr>
              <p:cNvSpPr/>
              <p:nvPr/>
            </p:nvSpPr>
            <p:spPr>
              <a:xfrm>
                <a:off x="2760105" y="1500895"/>
                <a:ext cx="532800" cy="533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36A1BD7-2511-BAF5-0B0E-5E7F2DABA0F0}"/>
                      </a:ext>
                    </a:extLst>
                  </p:cNvPr>
                  <p:cNvSpPr txBox="1"/>
                  <p:nvPr/>
                </p:nvSpPr>
                <p:spPr>
                  <a:xfrm>
                    <a:off x="2859351" y="1556675"/>
                    <a:ext cx="350869" cy="445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𝐷</m:t>
                          </m:r>
                        </m:oMath>
                      </m:oMathPara>
                    </a14:m>
                    <a:endParaRPr lang="zh-CN" altLang="en-US" sz="2400" dirty="0"/>
                  </a:p>
                </p:txBody>
              </p:sp>
            </mc:Choice>
            <mc:Fallback xmlns="">
              <p:sp>
                <p:nvSpPr>
                  <p:cNvPr id="107" name="文本框 106">
                    <a:extLst>
                      <a:ext uri="{FF2B5EF4-FFF2-40B4-BE49-F238E27FC236}">
                        <a16:creationId xmlns:a16="http://schemas.microsoft.com/office/drawing/2014/main" id="{2EE6C4C2-C361-4168-AF9D-AE0DBFFC80D7}"/>
                      </a:ext>
                    </a:extLst>
                  </p:cNvPr>
                  <p:cNvSpPr txBox="1">
                    <a:spLocks noRot="1" noChangeAspect="1" noMove="1" noResize="1" noEditPoints="1" noAdjustHandles="1" noChangeArrowheads="1" noChangeShapeType="1" noTextEdit="1"/>
                  </p:cNvSpPr>
                  <p:nvPr/>
                </p:nvSpPr>
                <p:spPr>
                  <a:xfrm>
                    <a:off x="2859351" y="1556675"/>
                    <a:ext cx="350869" cy="445057"/>
                  </a:xfrm>
                  <a:prstGeom prst="rect">
                    <a:avLst/>
                  </a:prstGeom>
                  <a:blipFill>
                    <a:blip r:embed="rId72"/>
                    <a:stretch>
                      <a:fillRect l="-25000" r="-20833" b="-6557"/>
                    </a:stretch>
                  </a:blipFill>
                </p:spPr>
                <p:txBody>
                  <a:bodyPr/>
                  <a:lstStyle/>
                  <a:p>
                    <a:r>
                      <a:rPr lang="zh-CN" altLang="en-US">
                        <a:noFill/>
                      </a:rPr>
                      <a:t> </a:t>
                    </a:r>
                  </a:p>
                </p:txBody>
              </p:sp>
            </mc:Fallback>
          </mc:AlternateContent>
        </p:grpSp>
        <p:cxnSp>
          <p:nvCxnSpPr>
            <p:cNvPr id="16" name="直接箭头连接符 15">
              <a:extLst>
                <a:ext uri="{FF2B5EF4-FFF2-40B4-BE49-F238E27FC236}">
                  <a16:creationId xmlns:a16="http://schemas.microsoft.com/office/drawing/2014/main" id="{D58B2D43-BE11-0CC6-3657-212EA843B29E}"/>
                </a:ext>
              </a:extLst>
            </p:cNvPr>
            <p:cNvCxnSpPr>
              <a:cxnSpLocks/>
              <a:stCxn id="34" idx="5"/>
              <a:endCxn id="30" idx="1"/>
            </p:cNvCxnSpPr>
            <p:nvPr/>
          </p:nvCxnSpPr>
          <p:spPr>
            <a:xfrm>
              <a:off x="4815738" y="1676016"/>
              <a:ext cx="515199" cy="501801"/>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D91A69A-A1AB-B9B8-32D6-26BDD5598BDB}"/>
                    </a:ext>
                  </a:extLst>
                </p:cNvPr>
                <p:cNvSpPr txBox="1"/>
                <p:nvPr/>
              </p:nvSpPr>
              <p:spPr>
                <a:xfrm>
                  <a:off x="3713294" y="129294"/>
                  <a:ext cx="418940"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18" name="文本框 117">
                  <a:extLst>
                    <a:ext uri="{FF2B5EF4-FFF2-40B4-BE49-F238E27FC236}">
                      <a16:creationId xmlns:a16="http://schemas.microsoft.com/office/drawing/2014/main" id="{F8C64E67-86FD-4759-A9CA-6B54ADEC7DF9}"/>
                    </a:ext>
                  </a:extLst>
                </p:cNvPr>
                <p:cNvSpPr txBox="1">
                  <a:spLocks noRot="1" noChangeAspect="1" noMove="1" noResize="1" noEditPoints="1" noAdjustHandles="1" noChangeArrowheads="1" noChangeShapeType="1" noTextEdit="1"/>
                </p:cNvSpPr>
                <p:nvPr/>
              </p:nvSpPr>
              <p:spPr>
                <a:xfrm>
                  <a:off x="3713294" y="129294"/>
                  <a:ext cx="418940" cy="445056"/>
                </a:xfrm>
                <a:prstGeom prst="rect">
                  <a:avLst/>
                </a:prstGeom>
                <a:blipFill>
                  <a:blip r:embed="rId73"/>
                  <a:stretch>
                    <a:fillRect l="-12281" r="-8772"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107DB37-A139-EC9F-B199-984F65E9904D}"/>
                    </a:ext>
                  </a:extLst>
                </p:cNvPr>
                <p:cNvSpPr txBox="1"/>
                <p:nvPr/>
              </p:nvSpPr>
              <p:spPr>
                <a:xfrm>
                  <a:off x="2531102" y="831933"/>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82225A7F-20D2-4BE3-A0E8-38464AD3616C}"/>
                    </a:ext>
                  </a:extLst>
                </p:cNvPr>
                <p:cNvSpPr txBox="1">
                  <a:spLocks noRot="1" noChangeAspect="1" noMove="1" noResize="1" noEditPoints="1" noAdjustHandles="1" noChangeArrowheads="1" noChangeShapeType="1" noTextEdit="1"/>
                </p:cNvSpPr>
                <p:nvPr/>
              </p:nvSpPr>
              <p:spPr>
                <a:xfrm>
                  <a:off x="2531102" y="831933"/>
                  <a:ext cx="427516" cy="445056"/>
                </a:xfrm>
                <a:prstGeom prst="rect">
                  <a:avLst/>
                </a:prstGeom>
                <a:blipFill>
                  <a:blip r:embed="rId74"/>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0763707-2E72-2D27-0C7A-CBB7DE80891C}"/>
                    </a:ext>
                  </a:extLst>
                </p:cNvPr>
                <p:cNvSpPr txBox="1"/>
                <p:nvPr/>
              </p:nvSpPr>
              <p:spPr>
                <a:xfrm>
                  <a:off x="3792789" y="136854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3</m:t>
                            </m:r>
                          </m:sub>
                        </m:sSub>
                      </m:oMath>
                    </m:oMathPara>
                  </a14:m>
                  <a:endParaRPr lang="zh-CN" altLang="en-US" sz="2400" dirty="0"/>
                </a:p>
              </p:txBody>
            </p:sp>
          </mc:Choice>
          <mc:Fallback xmlns="">
            <p:sp>
              <p:nvSpPr>
                <p:cNvPr id="121" name="文本框 120">
                  <a:extLst>
                    <a:ext uri="{FF2B5EF4-FFF2-40B4-BE49-F238E27FC236}">
                      <a16:creationId xmlns:a16="http://schemas.microsoft.com/office/drawing/2014/main" id="{064CC275-262F-4564-84EE-8EEF7A9038D6}"/>
                    </a:ext>
                  </a:extLst>
                </p:cNvPr>
                <p:cNvSpPr txBox="1">
                  <a:spLocks noRot="1" noChangeAspect="1" noMove="1" noResize="1" noEditPoints="1" noAdjustHandles="1" noChangeArrowheads="1" noChangeShapeType="1" noTextEdit="1"/>
                </p:cNvSpPr>
                <p:nvPr/>
              </p:nvSpPr>
              <p:spPr>
                <a:xfrm>
                  <a:off x="3792789" y="1368544"/>
                  <a:ext cx="427516" cy="445056"/>
                </a:xfrm>
                <a:prstGeom prst="rect">
                  <a:avLst/>
                </a:prstGeom>
                <a:blipFill>
                  <a:blip r:embed="rId75"/>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C53BC62-5411-5EFE-8D84-495C68BC5EEE}"/>
                    </a:ext>
                  </a:extLst>
                </p:cNvPr>
                <p:cNvSpPr txBox="1"/>
                <p:nvPr/>
              </p:nvSpPr>
              <p:spPr>
                <a:xfrm>
                  <a:off x="4968351" y="898372"/>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4</m:t>
                            </m:r>
                          </m:sub>
                        </m:sSub>
                      </m:oMath>
                    </m:oMathPara>
                  </a14:m>
                  <a:endParaRPr lang="zh-CN" altLang="en-US" sz="2400" dirty="0"/>
                </a:p>
              </p:txBody>
            </p:sp>
          </mc:Choice>
          <mc:Fallback xmlns="">
            <p:sp>
              <p:nvSpPr>
                <p:cNvPr id="122" name="文本框 121">
                  <a:extLst>
                    <a:ext uri="{FF2B5EF4-FFF2-40B4-BE49-F238E27FC236}">
                      <a16:creationId xmlns:a16="http://schemas.microsoft.com/office/drawing/2014/main" id="{7ED6EAE0-12EC-449D-AAA0-8F603094AFAC}"/>
                    </a:ext>
                  </a:extLst>
                </p:cNvPr>
                <p:cNvSpPr txBox="1">
                  <a:spLocks noRot="1" noChangeAspect="1" noMove="1" noResize="1" noEditPoints="1" noAdjustHandles="1" noChangeArrowheads="1" noChangeShapeType="1" noTextEdit="1"/>
                </p:cNvSpPr>
                <p:nvPr/>
              </p:nvSpPr>
              <p:spPr>
                <a:xfrm>
                  <a:off x="4968351" y="898372"/>
                  <a:ext cx="427516" cy="445056"/>
                </a:xfrm>
                <a:prstGeom prst="rect">
                  <a:avLst/>
                </a:prstGeom>
                <a:blipFill>
                  <a:blip r:embed="rId76"/>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D5B3FD4-93B3-CBCF-3C1E-6FF227044B79}"/>
                    </a:ext>
                  </a:extLst>
                </p:cNvPr>
                <p:cNvSpPr txBox="1"/>
                <p:nvPr/>
              </p:nvSpPr>
              <p:spPr>
                <a:xfrm>
                  <a:off x="2558913" y="1507088"/>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5</m:t>
                            </m:r>
                          </m:sub>
                        </m:sSub>
                      </m:oMath>
                    </m:oMathPara>
                  </a14:m>
                  <a:endParaRPr lang="zh-CN" altLang="en-US" sz="2400" dirty="0"/>
                </a:p>
              </p:txBody>
            </p:sp>
          </mc:Choice>
          <mc:Fallback xmlns="">
            <p:sp>
              <p:nvSpPr>
                <p:cNvPr id="123" name="文本框 122">
                  <a:extLst>
                    <a:ext uri="{FF2B5EF4-FFF2-40B4-BE49-F238E27FC236}">
                      <a16:creationId xmlns:a16="http://schemas.microsoft.com/office/drawing/2014/main" id="{E0E0954A-24A3-4007-B5B1-C6E4BFD2AEE0}"/>
                    </a:ext>
                  </a:extLst>
                </p:cNvPr>
                <p:cNvSpPr txBox="1">
                  <a:spLocks noRot="1" noChangeAspect="1" noMove="1" noResize="1" noEditPoints="1" noAdjustHandles="1" noChangeArrowheads="1" noChangeShapeType="1" noTextEdit="1"/>
                </p:cNvSpPr>
                <p:nvPr/>
              </p:nvSpPr>
              <p:spPr>
                <a:xfrm>
                  <a:off x="2558913" y="1507088"/>
                  <a:ext cx="427516" cy="445056"/>
                </a:xfrm>
                <a:prstGeom prst="rect">
                  <a:avLst/>
                </a:prstGeom>
                <a:blipFill>
                  <a:blip r:embed="rId77"/>
                  <a:stretch>
                    <a:fillRect l="-12069" r="-8621"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79AD3BE-1C87-2B67-BBBE-3DD08EA41DF2}"/>
                    </a:ext>
                  </a:extLst>
                </p:cNvPr>
                <p:cNvSpPr txBox="1"/>
                <p:nvPr/>
              </p:nvSpPr>
              <p:spPr>
                <a:xfrm>
                  <a:off x="4768457" y="1738604"/>
                  <a:ext cx="427516" cy="44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𝑒</m:t>
                            </m:r>
                          </m:e>
                          <m:sub>
                            <m:r>
                              <a:rPr lang="en-US" altLang="zh-CN" sz="2400" b="0" i="1" smtClean="0">
                                <a:latin typeface="Cambria Math" panose="02040503050406030204" pitchFamily="18" charset="0"/>
                              </a:rPr>
                              <m:t>6</m:t>
                            </m:r>
                          </m:sub>
                        </m:sSub>
                      </m:oMath>
                    </m:oMathPara>
                  </a14:m>
                  <a:endParaRPr lang="zh-CN" altLang="en-US" sz="2400" dirty="0"/>
                </a:p>
              </p:txBody>
            </p:sp>
          </mc:Choice>
          <mc:Fallback xmlns="">
            <p:sp>
              <p:nvSpPr>
                <p:cNvPr id="125" name="文本框 124">
                  <a:extLst>
                    <a:ext uri="{FF2B5EF4-FFF2-40B4-BE49-F238E27FC236}">
                      <a16:creationId xmlns:a16="http://schemas.microsoft.com/office/drawing/2014/main" id="{DDDE1868-D29B-4DB0-A254-CCB5F7ED276C}"/>
                    </a:ext>
                  </a:extLst>
                </p:cNvPr>
                <p:cNvSpPr txBox="1">
                  <a:spLocks noRot="1" noChangeAspect="1" noMove="1" noResize="1" noEditPoints="1" noAdjustHandles="1" noChangeArrowheads="1" noChangeShapeType="1" noTextEdit="1"/>
                </p:cNvSpPr>
                <p:nvPr/>
              </p:nvSpPr>
              <p:spPr>
                <a:xfrm>
                  <a:off x="4768457" y="1738604"/>
                  <a:ext cx="427516" cy="445056"/>
                </a:xfrm>
                <a:prstGeom prst="rect">
                  <a:avLst/>
                </a:prstGeom>
                <a:blipFill>
                  <a:blip r:embed="rId78"/>
                  <a:stretch>
                    <a:fillRect l="-12069" r="-8621"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381950D3-1330-1B59-C83B-4E7D15CD0077}"/>
                    </a:ext>
                  </a:extLst>
                </p:cNvPr>
                <p:cNvSpPr txBox="1"/>
                <p:nvPr/>
              </p:nvSpPr>
              <p:spPr>
                <a:xfrm>
                  <a:off x="3750318" y="583691"/>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1</m:t>
                        </m:r>
                        <m:r>
                          <a:rPr lang="en-US" altLang="zh-CN" b="0" i="1" smtClean="0">
                            <a:latin typeface="Cambria Math" panose="02040503050406030204" pitchFamily="18" charset="0"/>
                          </a:rPr>
                          <m:t>.3</m:t>
                        </m:r>
                      </m:oMath>
                    </m:oMathPara>
                  </a14:m>
                  <a:endParaRPr lang="zh-CN" altLang="en-US" dirty="0"/>
                </a:p>
              </p:txBody>
            </p:sp>
          </mc:Choice>
          <mc:Fallback xmlns="">
            <p:sp>
              <p:nvSpPr>
                <p:cNvPr id="126" name="文本框 125">
                  <a:extLst>
                    <a:ext uri="{FF2B5EF4-FFF2-40B4-BE49-F238E27FC236}">
                      <a16:creationId xmlns:a16="http://schemas.microsoft.com/office/drawing/2014/main" id="{5F24CB3A-D48B-4409-A711-94D35B67D664}"/>
                    </a:ext>
                  </a:extLst>
                </p:cNvPr>
                <p:cNvSpPr txBox="1">
                  <a:spLocks noRot="1" noChangeAspect="1" noMove="1" noResize="1" noEditPoints="1" noAdjustHandles="1" noChangeArrowheads="1" noChangeShapeType="1" noTextEdit="1"/>
                </p:cNvSpPr>
                <p:nvPr/>
              </p:nvSpPr>
              <p:spPr>
                <a:xfrm>
                  <a:off x="3750318" y="583691"/>
                  <a:ext cx="430763" cy="333792"/>
                </a:xfrm>
                <a:prstGeom prst="rect">
                  <a:avLst/>
                </a:prstGeom>
                <a:blipFill>
                  <a:blip r:embed="rId79"/>
                  <a:stretch>
                    <a:fillRect l="-15517" r="-1724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48E1551-D91B-8A25-C5BD-42230CEFA109}"/>
                    </a:ext>
                  </a:extLst>
                </p:cNvPr>
                <p:cNvSpPr txBox="1"/>
                <p:nvPr/>
              </p:nvSpPr>
              <p:spPr>
                <a:xfrm>
                  <a:off x="2886196" y="759424"/>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7" name="文本框 126">
                  <a:extLst>
                    <a:ext uri="{FF2B5EF4-FFF2-40B4-BE49-F238E27FC236}">
                      <a16:creationId xmlns:a16="http://schemas.microsoft.com/office/drawing/2014/main" id="{87460F9D-F2CC-4986-AA51-64E2C578117B}"/>
                    </a:ext>
                  </a:extLst>
                </p:cNvPr>
                <p:cNvSpPr txBox="1">
                  <a:spLocks noRot="1" noChangeAspect="1" noMove="1" noResize="1" noEditPoints="1" noAdjustHandles="1" noChangeArrowheads="1" noChangeShapeType="1" noTextEdit="1"/>
                </p:cNvSpPr>
                <p:nvPr/>
              </p:nvSpPr>
              <p:spPr>
                <a:xfrm>
                  <a:off x="2886196" y="759424"/>
                  <a:ext cx="430762" cy="333792"/>
                </a:xfrm>
                <a:prstGeom prst="rect">
                  <a:avLst/>
                </a:prstGeom>
                <a:blipFill>
                  <a:blip r:embed="rId80"/>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DE5BB944-2652-E40C-E766-6C4D24CE5946}"/>
                    </a:ext>
                  </a:extLst>
                </p:cNvPr>
                <p:cNvSpPr txBox="1"/>
                <p:nvPr/>
              </p:nvSpPr>
              <p:spPr>
                <a:xfrm>
                  <a:off x="4656747" y="771605"/>
                  <a:ext cx="430762"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m:t>
                        </m:r>
                      </m:oMath>
                    </m:oMathPara>
                  </a14:m>
                  <a:endParaRPr lang="zh-CN" altLang="en-US" dirty="0"/>
                </a:p>
              </p:txBody>
            </p:sp>
          </mc:Choice>
          <mc:Fallback xmlns="">
            <p:sp>
              <p:nvSpPr>
                <p:cNvPr id="128" name="文本框 127">
                  <a:extLst>
                    <a:ext uri="{FF2B5EF4-FFF2-40B4-BE49-F238E27FC236}">
                      <a16:creationId xmlns:a16="http://schemas.microsoft.com/office/drawing/2014/main" id="{346A2CD1-C088-4272-8214-523A1B5246BB}"/>
                    </a:ext>
                  </a:extLst>
                </p:cNvPr>
                <p:cNvSpPr txBox="1">
                  <a:spLocks noRot="1" noChangeAspect="1" noMove="1" noResize="1" noEditPoints="1" noAdjustHandles="1" noChangeArrowheads="1" noChangeShapeType="1" noTextEdit="1"/>
                </p:cNvSpPr>
                <p:nvPr/>
              </p:nvSpPr>
              <p:spPr>
                <a:xfrm>
                  <a:off x="4656747" y="771605"/>
                  <a:ext cx="430762" cy="333792"/>
                </a:xfrm>
                <a:prstGeom prst="rect">
                  <a:avLst/>
                </a:prstGeom>
                <a:blipFill>
                  <a:blip r:embed="rId81"/>
                  <a:stretch>
                    <a:fillRect l="-13559" r="-1694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4ED58AF7-96B7-93CE-1318-BFE82AA35CCE}"/>
                    </a:ext>
                  </a:extLst>
                </p:cNvPr>
                <p:cNvSpPr txBox="1"/>
                <p:nvPr/>
              </p:nvSpPr>
              <p:spPr>
                <a:xfrm>
                  <a:off x="3869567" y="1161587"/>
                  <a:ext cx="218278"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9A0B78E-90B6-4AB1-B026-A4D8562FDF0C}"/>
                    </a:ext>
                  </a:extLst>
                </p:cNvPr>
                <p:cNvSpPr txBox="1">
                  <a:spLocks noRot="1" noChangeAspect="1" noMove="1" noResize="1" noEditPoints="1" noAdjustHandles="1" noChangeArrowheads="1" noChangeShapeType="1" noTextEdit="1"/>
                </p:cNvSpPr>
                <p:nvPr/>
              </p:nvSpPr>
              <p:spPr>
                <a:xfrm>
                  <a:off x="3869567" y="1161587"/>
                  <a:ext cx="218278" cy="333792"/>
                </a:xfrm>
                <a:prstGeom prst="rect">
                  <a:avLst/>
                </a:prstGeom>
                <a:blipFill>
                  <a:blip r:embed="rId82"/>
                  <a:stretch>
                    <a:fillRect l="-30000" r="-3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D05A1F7-37EC-8E03-CD10-FB56789BEE06}"/>
                    </a:ext>
                  </a:extLst>
                </p:cNvPr>
                <p:cNvSpPr txBox="1"/>
                <p:nvPr/>
              </p:nvSpPr>
              <p:spPr>
                <a:xfrm>
                  <a:off x="5045610" y="1672214"/>
                  <a:ext cx="218279"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p:txBody>
            </p:sp>
          </mc:Choice>
          <mc:Fallback xmlns="">
            <p:sp>
              <p:nvSpPr>
                <p:cNvPr id="132" name="文本框 131">
                  <a:extLst>
                    <a:ext uri="{FF2B5EF4-FFF2-40B4-BE49-F238E27FC236}">
                      <a16:creationId xmlns:a16="http://schemas.microsoft.com/office/drawing/2014/main" id="{B17199F0-EBDE-45DB-91DD-EB53C4B68251}"/>
                    </a:ext>
                  </a:extLst>
                </p:cNvPr>
                <p:cNvSpPr txBox="1">
                  <a:spLocks noRot="1" noChangeAspect="1" noMove="1" noResize="1" noEditPoints="1" noAdjustHandles="1" noChangeArrowheads="1" noChangeShapeType="1" noTextEdit="1"/>
                </p:cNvSpPr>
                <p:nvPr/>
              </p:nvSpPr>
              <p:spPr>
                <a:xfrm>
                  <a:off x="5045610" y="1672214"/>
                  <a:ext cx="218279" cy="333792"/>
                </a:xfrm>
                <a:prstGeom prst="rect">
                  <a:avLst/>
                </a:prstGeom>
                <a:blipFill>
                  <a:blip r:embed="rId83"/>
                  <a:stretch>
                    <a:fillRect l="-30000" r="-30000" b="-6522"/>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117A1EF9-E544-17CC-033B-15450868EA5C}"/>
                </a:ext>
              </a:extLst>
            </p:cNvPr>
            <p:cNvCxnSpPr>
              <a:cxnSpLocks/>
              <a:stCxn id="32" idx="7"/>
              <a:endCxn id="36" idx="3"/>
            </p:cNvCxnSpPr>
            <p:nvPr/>
          </p:nvCxnSpPr>
          <p:spPr>
            <a:xfrm flipV="1">
              <a:off x="2689945" y="1679048"/>
              <a:ext cx="490704" cy="498769"/>
            </a:xfrm>
            <a:prstGeom prst="straightConnector1">
              <a:avLst/>
            </a:prstGeom>
            <a:ln w="22225">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09FAD2B-8600-7367-B1B3-1898AA8645CD}"/>
                    </a:ext>
                  </a:extLst>
                </p:cNvPr>
                <p:cNvSpPr txBox="1"/>
                <p:nvPr/>
              </p:nvSpPr>
              <p:spPr>
                <a:xfrm>
                  <a:off x="2905656" y="1916146"/>
                  <a:ext cx="430763" cy="33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m:t>
                        </m:r>
                      </m:oMath>
                    </m:oMathPara>
                  </a14:m>
                  <a:endParaRPr lang="zh-CN" altLang="en-US" dirty="0"/>
                </a:p>
              </p:txBody>
            </p:sp>
          </mc:Choice>
          <mc:Fallback xmlns="">
            <p:sp>
              <p:nvSpPr>
                <p:cNvPr id="110" name="文本框 109">
                  <a:extLst>
                    <a:ext uri="{FF2B5EF4-FFF2-40B4-BE49-F238E27FC236}">
                      <a16:creationId xmlns:a16="http://schemas.microsoft.com/office/drawing/2014/main" id="{9661D88A-4EAA-49FE-82BE-FFE4CDBE494C}"/>
                    </a:ext>
                  </a:extLst>
                </p:cNvPr>
                <p:cNvSpPr txBox="1">
                  <a:spLocks noRot="1" noChangeAspect="1" noMove="1" noResize="1" noEditPoints="1" noAdjustHandles="1" noChangeArrowheads="1" noChangeShapeType="1" noTextEdit="1"/>
                </p:cNvSpPr>
                <p:nvPr/>
              </p:nvSpPr>
              <p:spPr>
                <a:xfrm>
                  <a:off x="2905656" y="1916146"/>
                  <a:ext cx="430763" cy="333792"/>
                </a:xfrm>
                <a:prstGeom prst="rect">
                  <a:avLst/>
                </a:prstGeom>
                <a:blipFill>
                  <a:blip r:embed="rId84"/>
                  <a:stretch>
                    <a:fillRect l="-15254" r="-15254" b="-6522"/>
                  </a:stretch>
                </a:blipFill>
              </p:spPr>
              <p:txBody>
                <a:bodyPr/>
                <a:lstStyle/>
                <a:p>
                  <a:r>
                    <a:rPr lang="zh-CN" altLang="en-US">
                      <a:noFill/>
                    </a:rPr>
                    <a:t> </a:t>
                  </a:r>
                </a:p>
              </p:txBody>
            </p:sp>
          </mc:Fallback>
        </mc:AlternateContent>
      </p:grpSp>
      <p:grpSp>
        <p:nvGrpSpPr>
          <p:cNvPr id="47" name="组合 46">
            <a:extLst>
              <a:ext uri="{FF2B5EF4-FFF2-40B4-BE49-F238E27FC236}">
                <a16:creationId xmlns:a16="http://schemas.microsoft.com/office/drawing/2014/main" id="{33EA2412-E7E7-B01F-9810-80F9627A44DA}"/>
              </a:ext>
            </a:extLst>
          </p:cNvPr>
          <p:cNvGrpSpPr/>
          <p:nvPr/>
        </p:nvGrpSpPr>
        <p:grpSpPr>
          <a:xfrm>
            <a:off x="4044471" y="3197695"/>
            <a:ext cx="4990961" cy="2697515"/>
            <a:chOff x="4044471" y="3197695"/>
            <a:chExt cx="4990961" cy="2697515"/>
          </a:xfrm>
        </p:grpSpPr>
        <p:sp>
          <p:nvSpPr>
            <p:cNvPr id="69" name="AutoShape 5">
              <a:extLst>
                <a:ext uri="{FF2B5EF4-FFF2-40B4-BE49-F238E27FC236}">
                  <a16:creationId xmlns:a16="http://schemas.microsoft.com/office/drawing/2014/main" id="{80A9984E-69D1-5E1A-C010-254A24D9912F}"/>
                </a:ext>
              </a:extLst>
            </p:cNvPr>
            <p:cNvSpPr>
              <a:spLocks noChangeArrowheads="1"/>
            </p:cNvSpPr>
            <p:nvPr/>
          </p:nvSpPr>
          <p:spPr bwMode="auto">
            <a:xfrm>
              <a:off x="4988143" y="3197695"/>
              <a:ext cx="1732843" cy="686174"/>
            </a:xfrm>
            <a:prstGeom prst="wedgeRoundRectCallout">
              <a:avLst>
                <a:gd name="adj1" fmla="val 68103"/>
                <a:gd name="adj2" fmla="val 154151"/>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1800" dirty="0"/>
                <a:t>The maximum load is 2</a:t>
              </a:r>
            </a:p>
          </p:txBody>
        </p:sp>
        <p:grpSp>
          <p:nvGrpSpPr>
            <p:cNvPr id="92" name="组合 91">
              <a:extLst>
                <a:ext uri="{FF2B5EF4-FFF2-40B4-BE49-F238E27FC236}">
                  <a16:creationId xmlns:a16="http://schemas.microsoft.com/office/drawing/2014/main" id="{4EC5062B-3B9E-DC8F-602F-0181C5373DC4}"/>
                </a:ext>
              </a:extLst>
            </p:cNvPr>
            <p:cNvGrpSpPr/>
            <p:nvPr/>
          </p:nvGrpSpPr>
          <p:grpSpPr>
            <a:xfrm>
              <a:off x="4044471" y="3364134"/>
              <a:ext cx="4990961" cy="2531076"/>
              <a:chOff x="15980120" y="1560430"/>
              <a:chExt cx="4990961" cy="2531076"/>
            </a:xfrm>
          </p:grpSpPr>
          <p:cxnSp>
            <p:nvCxnSpPr>
              <p:cNvPr id="93" name="直接箭头连接符 92">
                <a:extLst>
                  <a:ext uri="{FF2B5EF4-FFF2-40B4-BE49-F238E27FC236}">
                    <a16:creationId xmlns:a16="http://schemas.microsoft.com/office/drawing/2014/main" id="{AB19C5FA-F871-1A25-D012-DB134AA0FE1C}"/>
                  </a:ext>
                </a:extLst>
              </p:cNvPr>
              <p:cNvCxnSpPr>
                <a:cxnSpLocks/>
              </p:cNvCxnSpPr>
              <p:nvPr/>
            </p:nvCxnSpPr>
            <p:spPr>
              <a:xfrm>
                <a:off x="16735443" y="3381529"/>
                <a:ext cx="4235638" cy="0"/>
              </a:xfrm>
              <a:prstGeom prst="straightConnector1">
                <a:avLst/>
              </a:prstGeom>
              <a:ln w="254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0B3EFBF5-3438-4590-5AA2-96A5E103376C}"/>
                      </a:ext>
                    </a:extLst>
                  </p:cNvPr>
                  <p:cNvSpPr txBox="1"/>
                  <p:nvPr/>
                </p:nvSpPr>
                <p:spPr>
                  <a:xfrm>
                    <a:off x="16474529" y="3243027"/>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i="1" dirty="0"/>
                  </a:p>
                </p:txBody>
              </p:sp>
            </mc:Choice>
            <mc:Fallback xmlns="">
              <p:sp>
                <p:nvSpPr>
                  <p:cNvPr id="94" name="文本框 93">
                    <a:extLst>
                      <a:ext uri="{FF2B5EF4-FFF2-40B4-BE49-F238E27FC236}">
                        <a16:creationId xmlns:a16="http://schemas.microsoft.com/office/drawing/2014/main" id="{0B3EFBF5-3438-4590-5AA2-96A5E103376C}"/>
                      </a:ext>
                    </a:extLst>
                  </p:cNvPr>
                  <p:cNvSpPr txBox="1">
                    <a:spLocks noRot="1" noChangeAspect="1" noMove="1" noResize="1" noEditPoints="1" noAdjustHandles="1" noChangeArrowheads="1" noChangeShapeType="1" noTextEdit="1"/>
                  </p:cNvSpPr>
                  <p:nvPr/>
                </p:nvSpPr>
                <p:spPr>
                  <a:xfrm>
                    <a:off x="16474529" y="3243027"/>
                    <a:ext cx="181140" cy="276999"/>
                  </a:xfrm>
                  <a:prstGeom prst="rect">
                    <a:avLst/>
                  </a:prstGeom>
                  <a:blipFill>
                    <a:blip r:embed="rId86"/>
                    <a:stretch>
                      <a:fillRect l="-34483" r="-31034"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D291A862-5FBC-8636-A389-BD1C6773CA0D}"/>
                      </a:ext>
                    </a:extLst>
                  </p:cNvPr>
                  <p:cNvSpPr txBox="1"/>
                  <p:nvPr/>
                </p:nvSpPr>
                <p:spPr>
                  <a:xfrm>
                    <a:off x="20347282" y="3783729"/>
                    <a:ext cx="6197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𝜏</m:t>
                          </m:r>
                          <m:r>
                            <a:rPr lang="en-US" altLang="zh-CN" sz="2000" b="0" i="1" smtClean="0">
                              <a:latin typeface="Cambria Math" panose="02040503050406030204" pitchFamily="18" charset="0"/>
                            </a:rPr>
                            <m:t>)</m:t>
                          </m:r>
                        </m:oMath>
                      </m:oMathPara>
                    </a14:m>
                    <a:endParaRPr lang="zh-CN" altLang="en-US" sz="2000" i="1" dirty="0"/>
                  </a:p>
                </p:txBody>
              </p:sp>
            </mc:Choice>
            <mc:Fallback xmlns="">
              <p:sp>
                <p:nvSpPr>
                  <p:cNvPr id="95" name="文本框 94">
                    <a:extLst>
                      <a:ext uri="{FF2B5EF4-FFF2-40B4-BE49-F238E27FC236}">
                        <a16:creationId xmlns:a16="http://schemas.microsoft.com/office/drawing/2014/main" id="{D291A862-5FBC-8636-A389-BD1C6773CA0D}"/>
                      </a:ext>
                    </a:extLst>
                  </p:cNvPr>
                  <p:cNvSpPr txBox="1">
                    <a:spLocks noRot="1" noChangeAspect="1" noMove="1" noResize="1" noEditPoints="1" noAdjustHandles="1" noChangeArrowheads="1" noChangeShapeType="1" noTextEdit="1"/>
                  </p:cNvSpPr>
                  <p:nvPr/>
                </p:nvSpPr>
                <p:spPr>
                  <a:xfrm>
                    <a:off x="20347282" y="3783729"/>
                    <a:ext cx="619785" cy="307777"/>
                  </a:xfrm>
                  <a:prstGeom prst="rect">
                    <a:avLst/>
                  </a:prstGeom>
                  <a:blipFill>
                    <a:blip r:embed="rId87"/>
                    <a:stretch>
                      <a:fillRect l="-14706" r="-13725" b="-40000"/>
                    </a:stretch>
                  </a:blipFill>
                </p:spPr>
                <p:txBody>
                  <a:bodyPr/>
                  <a:lstStyle/>
                  <a:p>
                    <a:r>
                      <a:rPr lang="zh-CN" altLang="en-US">
                        <a:noFill/>
                      </a:rPr>
                      <a:t> </a:t>
                    </a:r>
                  </a:p>
                </p:txBody>
              </p:sp>
            </mc:Fallback>
          </mc:AlternateContent>
          <p:cxnSp>
            <p:nvCxnSpPr>
              <p:cNvPr id="96" name="直接箭头连接符 95">
                <a:extLst>
                  <a:ext uri="{FF2B5EF4-FFF2-40B4-BE49-F238E27FC236}">
                    <a16:creationId xmlns:a16="http://schemas.microsoft.com/office/drawing/2014/main" id="{685191C1-6825-1B5C-344C-118A9D4084AE}"/>
                  </a:ext>
                </a:extLst>
              </p:cNvPr>
              <p:cNvCxnSpPr>
                <a:cxnSpLocks/>
              </p:cNvCxnSpPr>
              <p:nvPr/>
            </p:nvCxnSpPr>
            <p:spPr>
              <a:xfrm flipV="1">
                <a:off x="16729324" y="1600100"/>
                <a:ext cx="0" cy="1789441"/>
              </a:xfrm>
              <a:prstGeom prst="straightConnector1">
                <a:avLst/>
              </a:prstGeom>
              <a:ln w="254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D98BFCDE-DA94-C8CA-D431-0BAD3A789D8D}"/>
                      </a:ext>
                    </a:extLst>
                  </p:cNvPr>
                  <p:cNvSpPr txBox="1"/>
                  <p:nvPr/>
                </p:nvSpPr>
                <p:spPr>
                  <a:xfrm>
                    <a:off x="16801968" y="3417885"/>
                    <a:ext cx="746358"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,0)</m:t>
                          </m:r>
                        </m:oMath>
                      </m:oMathPara>
                    </a14:m>
                    <a:endParaRPr lang="zh-CN" altLang="en-US" sz="2000" i="1" dirty="0"/>
                  </a:p>
                </p:txBody>
              </p:sp>
            </mc:Choice>
            <mc:Fallback xmlns="">
              <p:sp>
                <p:nvSpPr>
                  <p:cNvPr id="97" name="文本框 96">
                    <a:extLst>
                      <a:ext uri="{FF2B5EF4-FFF2-40B4-BE49-F238E27FC236}">
                        <a16:creationId xmlns:a16="http://schemas.microsoft.com/office/drawing/2014/main" id="{D98BFCDE-DA94-C8CA-D431-0BAD3A789D8D}"/>
                      </a:ext>
                    </a:extLst>
                  </p:cNvPr>
                  <p:cNvSpPr txBox="1">
                    <a:spLocks noRot="1" noChangeAspect="1" noMove="1" noResize="1" noEditPoints="1" noAdjustHandles="1" noChangeArrowheads="1" noChangeShapeType="1" noTextEdit="1"/>
                  </p:cNvSpPr>
                  <p:nvPr/>
                </p:nvSpPr>
                <p:spPr>
                  <a:xfrm>
                    <a:off x="16801968" y="3417885"/>
                    <a:ext cx="746358" cy="307777"/>
                  </a:xfrm>
                  <a:prstGeom prst="rect">
                    <a:avLst/>
                  </a:prstGeom>
                  <a:blipFill>
                    <a:blip r:embed="rId88"/>
                    <a:stretch>
                      <a:fillRect l="-11382" r="-10569" b="-4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17EC45C8-ADB8-B853-555D-85CA7139D310}"/>
                      </a:ext>
                    </a:extLst>
                  </p:cNvPr>
                  <p:cNvSpPr txBox="1"/>
                  <p:nvPr/>
                </p:nvSpPr>
                <p:spPr>
                  <a:xfrm>
                    <a:off x="17554290" y="3413076"/>
                    <a:ext cx="746358"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m:t>
                          </m:r>
                        </m:oMath>
                      </m:oMathPara>
                    </a14:m>
                    <a:endParaRPr lang="zh-CN" altLang="en-US" sz="2000" i="1" dirty="0"/>
                  </a:p>
                </p:txBody>
              </p:sp>
            </mc:Choice>
            <mc:Fallback xmlns="">
              <p:sp>
                <p:nvSpPr>
                  <p:cNvPr id="98" name="文本框 97">
                    <a:extLst>
                      <a:ext uri="{FF2B5EF4-FFF2-40B4-BE49-F238E27FC236}">
                        <a16:creationId xmlns:a16="http://schemas.microsoft.com/office/drawing/2014/main" id="{17EC45C8-ADB8-B853-555D-85CA7139D310}"/>
                      </a:ext>
                    </a:extLst>
                  </p:cNvPr>
                  <p:cNvSpPr txBox="1">
                    <a:spLocks noRot="1" noChangeAspect="1" noMove="1" noResize="1" noEditPoints="1" noAdjustHandles="1" noChangeArrowheads="1" noChangeShapeType="1" noTextEdit="1"/>
                  </p:cNvSpPr>
                  <p:nvPr/>
                </p:nvSpPr>
                <p:spPr>
                  <a:xfrm>
                    <a:off x="17554290" y="3413076"/>
                    <a:ext cx="746358" cy="307777"/>
                  </a:xfrm>
                  <a:prstGeom prst="rect">
                    <a:avLst/>
                  </a:prstGeom>
                  <a:blipFill>
                    <a:blip r:embed="rId89"/>
                    <a:stretch>
                      <a:fillRect l="-11475" r="-11475" b="-4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6E16FE57-C13F-D11D-3877-85417E19EDD8}"/>
                      </a:ext>
                    </a:extLst>
                  </p:cNvPr>
                  <p:cNvSpPr txBox="1"/>
                  <p:nvPr/>
                </p:nvSpPr>
                <p:spPr>
                  <a:xfrm>
                    <a:off x="18308632" y="3421954"/>
                    <a:ext cx="752322"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,0)</m:t>
                          </m:r>
                        </m:oMath>
                      </m:oMathPara>
                    </a14:m>
                    <a:endParaRPr lang="zh-CN" altLang="en-US" sz="2000" i="1" dirty="0"/>
                  </a:p>
                </p:txBody>
              </p:sp>
            </mc:Choice>
            <mc:Fallback xmlns="">
              <p:sp>
                <p:nvSpPr>
                  <p:cNvPr id="99" name="文本框 98">
                    <a:extLst>
                      <a:ext uri="{FF2B5EF4-FFF2-40B4-BE49-F238E27FC236}">
                        <a16:creationId xmlns:a16="http://schemas.microsoft.com/office/drawing/2014/main" id="{6E16FE57-C13F-D11D-3877-85417E19EDD8}"/>
                      </a:ext>
                    </a:extLst>
                  </p:cNvPr>
                  <p:cNvSpPr txBox="1">
                    <a:spLocks noRot="1" noChangeAspect="1" noMove="1" noResize="1" noEditPoints="1" noAdjustHandles="1" noChangeArrowheads="1" noChangeShapeType="1" noTextEdit="1"/>
                  </p:cNvSpPr>
                  <p:nvPr/>
                </p:nvSpPr>
                <p:spPr>
                  <a:xfrm>
                    <a:off x="18308632" y="3421954"/>
                    <a:ext cx="752322" cy="307777"/>
                  </a:xfrm>
                  <a:prstGeom prst="rect">
                    <a:avLst/>
                  </a:prstGeom>
                  <a:blipFill>
                    <a:blip r:embed="rId90"/>
                    <a:stretch>
                      <a:fillRect l="-11290" r="-10484" b="-372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0251D9C9-8B9D-724C-92FB-DD61F235C811}"/>
                      </a:ext>
                    </a:extLst>
                  </p:cNvPr>
                  <p:cNvSpPr txBox="1"/>
                  <p:nvPr/>
                </p:nvSpPr>
                <p:spPr>
                  <a:xfrm>
                    <a:off x="19060954" y="3413076"/>
                    <a:ext cx="752322"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,1)</m:t>
                          </m:r>
                        </m:oMath>
                      </m:oMathPara>
                    </a14:m>
                    <a:endParaRPr lang="zh-CN" altLang="en-US" sz="2000" i="1" dirty="0"/>
                  </a:p>
                </p:txBody>
              </p:sp>
            </mc:Choice>
            <mc:Fallback xmlns="">
              <p:sp>
                <p:nvSpPr>
                  <p:cNvPr id="100" name="文本框 99">
                    <a:extLst>
                      <a:ext uri="{FF2B5EF4-FFF2-40B4-BE49-F238E27FC236}">
                        <a16:creationId xmlns:a16="http://schemas.microsoft.com/office/drawing/2014/main" id="{0251D9C9-8B9D-724C-92FB-DD61F235C811}"/>
                      </a:ext>
                    </a:extLst>
                  </p:cNvPr>
                  <p:cNvSpPr txBox="1">
                    <a:spLocks noRot="1" noChangeAspect="1" noMove="1" noResize="1" noEditPoints="1" noAdjustHandles="1" noChangeArrowheads="1" noChangeShapeType="1" noTextEdit="1"/>
                  </p:cNvSpPr>
                  <p:nvPr/>
                </p:nvSpPr>
                <p:spPr>
                  <a:xfrm>
                    <a:off x="19060954" y="3413076"/>
                    <a:ext cx="752322" cy="307777"/>
                  </a:xfrm>
                  <a:prstGeom prst="rect">
                    <a:avLst/>
                  </a:prstGeom>
                  <a:blipFill>
                    <a:blip r:embed="rId91"/>
                    <a:stretch>
                      <a:fillRect l="-11382" r="-11382" b="-4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3DDC039B-921A-8626-CA57-6D77440409D1}"/>
                      </a:ext>
                    </a:extLst>
                  </p:cNvPr>
                  <p:cNvSpPr txBox="1"/>
                  <p:nvPr/>
                </p:nvSpPr>
                <p:spPr>
                  <a:xfrm>
                    <a:off x="15980120" y="1560430"/>
                    <a:ext cx="7096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𝜏</m:t>
                          </m:r>
                          <m:r>
                            <a:rPr lang="en-US" altLang="zh-CN" sz="2000" b="0" i="1" smtClean="0">
                              <a:latin typeface="Cambria Math" panose="02040503050406030204" pitchFamily="18" charset="0"/>
                            </a:rPr>
                            <m:t>)</m:t>
                          </m:r>
                        </m:oMath>
                      </m:oMathPara>
                    </a14:m>
                    <a:endParaRPr lang="zh-CN" altLang="en-US" sz="2000" i="1" dirty="0"/>
                  </a:p>
                </p:txBody>
              </p:sp>
            </mc:Choice>
            <mc:Fallback xmlns="">
              <p:sp>
                <p:nvSpPr>
                  <p:cNvPr id="101" name="文本框 100">
                    <a:extLst>
                      <a:ext uri="{FF2B5EF4-FFF2-40B4-BE49-F238E27FC236}">
                        <a16:creationId xmlns:a16="http://schemas.microsoft.com/office/drawing/2014/main" id="{3DDC039B-921A-8626-CA57-6D77440409D1}"/>
                      </a:ext>
                    </a:extLst>
                  </p:cNvPr>
                  <p:cNvSpPr txBox="1">
                    <a:spLocks noRot="1" noChangeAspect="1" noMove="1" noResize="1" noEditPoints="1" noAdjustHandles="1" noChangeArrowheads="1" noChangeShapeType="1" noTextEdit="1"/>
                  </p:cNvSpPr>
                  <p:nvPr/>
                </p:nvSpPr>
                <p:spPr>
                  <a:xfrm>
                    <a:off x="15980120" y="1560430"/>
                    <a:ext cx="709681" cy="307777"/>
                  </a:xfrm>
                  <a:prstGeom prst="rect">
                    <a:avLst/>
                  </a:prstGeom>
                  <a:blipFill>
                    <a:blip r:embed="rId92"/>
                    <a:stretch>
                      <a:fillRect l="-8547" r="-11966" b="-40000"/>
                    </a:stretch>
                  </a:blipFill>
                </p:spPr>
                <p:txBody>
                  <a:bodyPr/>
                  <a:lstStyle/>
                  <a:p>
                    <a:r>
                      <a:rPr lang="zh-CN" altLang="en-US">
                        <a:noFill/>
                      </a:rPr>
                      <a:t> </a:t>
                    </a:r>
                  </a:p>
                </p:txBody>
              </p:sp>
            </mc:Fallback>
          </mc:AlternateContent>
          <p:sp>
            <p:nvSpPr>
              <p:cNvPr id="102" name="矩形 101">
                <a:extLst>
                  <a:ext uri="{FF2B5EF4-FFF2-40B4-BE49-F238E27FC236}">
                    <a16:creationId xmlns:a16="http://schemas.microsoft.com/office/drawing/2014/main" id="{5251223C-34D9-0139-514A-A1F36741D816}"/>
                  </a:ext>
                </a:extLst>
              </p:cNvPr>
              <p:cNvSpPr/>
              <p:nvPr/>
            </p:nvSpPr>
            <p:spPr>
              <a:xfrm>
                <a:off x="19850331" y="3117426"/>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103" name="矩形 102">
                <a:extLst>
                  <a:ext uri="{FF2B5EF4-FFF2-40B4-BE49-F238E27FC236}">
                    <a16:creationId xmlns:a16="http://schemas.microsoft.com/office/drawing/2014/main" id="{7F7D5B53-031B-F127-2E43-6199DF2EBD7F}"/>
                  </a:ext>
                </a:extLst>
              </p:cNvPr>
              <p:cNvSpPr/>
              <p:nvPr/>
            </p:nvSpPr>
            <p:spPr>
              <a:xfrm>
                <a:off x="19103194" y="3124622"/>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F3FA3F8D-D468-883B-86E5-3B9BB491B5F1}"/>
                      </a:ext>
                    </a:extLst>
                  </p:cNvPr>
                  <p:cNvSpPr txBox="1"/>
                  <p:nvPr/>
                </p:nvSpPr>
                <p:spPr>
                  <a:xfrm>
                    <a:off x="16474529" y="2985608"/>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i="1" dirty="0"/>
                  </a:p>
                </p:txBody>
              </p:sp>
            </mc:Choice>
            <mc:Fallback xmlns="">
              <p:sp>
                <p:nvSpPr>
                  <p:cNvPr id="104" name="文本框 103">
                    <a:extLst>
                      <a:ext uri="{FF2B5EF4-FFF2-40B4-BE49-F238E27FC236}">
                        <a16:creationId xmlns:a16="http://schemas.microsoft.com/office/drawing/2014/main" id="{F3FA3F8D-D468-883B-86E5-3B9BB491B5F1}"/>
                      </a:ext>
                    </a:extLst>
                  </p:cNvPr>
                  <p:cNvSpPr txBox="1">
                    <a:spLocks noRot="1" noChangeAspect="1" noMove="1" noResize="1" noEditPoints="1" noAdjustHandles="1" noChangeArrowheads="1" noChangeShapeType="1" noTextEdit="1"/>
                  </p:cNvSpPr>
                  <p:nvPr/>
                </p:nvSpPr>
                <p:spPr>
                  <a:xfrm>
                    <a:off x="16474529" y="2985608"/>
                    <a:ext cx="181140" cy="276999"/>
                  </a:xfrm>
                  <a:prstGeom prst="rect">
                    <a:avLst/>
                  </a:prstGeom>
                  <a:blipFill>
                    <a:blip r:embed="rId93"/>
                    <a:stretch>
                      <a:fillRect l="-34483" r="-31034"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39AB089D-D6BF-FE21-173A-3CFBAD973EAD}"/>
                      </a:ext>
                    </a:extLst>
                  </p:cNvPr>
                  <p:cNvSpPr txBox="1"/>
                  <p:nvPr/>
                </p:nvSpPr>
                <p:spPr>
                  <a:xfrm>
                    <a:off x="16474529" y="2716291"/>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m:t>
                          </m:r>
                        </m:oMath>
                      </m:oMathPara>
                    </a14:m>
                    <a:endParaRPr lang="zh-CN" altLang="en-US" i="1" dirty="0"/>
                  </a:p>
                </p:txBody>
              </p:sp>
            </mc:Choice>
            <mc:Fallback xmlns="">
              <p:sp>
                <p:nvSpPr>
                  <p:cNvPr id="105" name="文本框 104">
                    <a:extLst>
                      <a:ext uri="{FF2B5EF4-FFF2-40B4-BE49-F238E27FC236}">
                        <a16:creationId xmlns:a16="http://schemas.microsoft.com/office/drawing/2014/main" id="{39AB089D-D6BF-FE21-173A-3CFBAD973EAD}"/>
                      </a:ext>
                    </a:extLst>
                  </p:cNvPr>
                  <p:cNvSpPr txBox="1">
                    <a:spLocks noRot="1" noChangeAspect="1" noMove="1" noResize="1" noEditPoints="1" noAdjustHandles="1" noChangeArrowheads="1" noChangeShapeType="1" noTextEdit="1"/>
                  </p:cNvSpPr>
                  <p:nvPr/>
                </p:nvSpPr>
                <p:spPr>
                  <a:xfrm>
                    <a:off x="16474529" y="2716291"/>
                    <a:ext cx="181140" cy="276999"/>
                  </a:xfrm>
                  <a:prstGeom prst="rect">
                    <a:avLst/>
                  </a:prstGeom>
                  <a:blipFill>
                    <a:blip r:embed="rId94"/>
                    <a:stretch>
                      <a:fillRect l="-34483" r="-31034" b="-10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42C7D765-5551-85C0-F480-487E74373A73}"/>
                      </a:ext>
                    </a:extLst>
                  </p:cNvPr>
                  <p:cNvSpPr txBox="1"/>
                  <p:nvPr/>
                </p:nvSpPr>
                <p:spPr>
                  <a:xfrm>
                    <a:off x="16477240" y="2449372"/>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m:t>
                          </m:r>
                        </m:oMath>
                      </m:oMathPara>
                    </a14:m>
                    <a:endParaRPr lang="zh-CN" altLang="en-US" i="1" dirty="0"/>
                  </a:p>
                </p:txBody>
              </p:sp>
            </mc:Choice>
            <mc:Fallback xmlns="">
              <p:sp>
                <p:nvSpPr>
                  <p:cNvPr id="106" name="文本框 105">
                    <a:extLst>
                      <a:ext uri="{FF2B5EF4-FFF2-40B4-BE49-F238E27FC236}">
                        <a16:creationId xmlns:a16="http://schemas.microsoft.com/office/drawing/2014/main" id="{42C7D765-5551-85C0-F480-487E74373A73}"/>
                      </a:ext>
                    </a:extLst>
                  </p:cNvPr>
                  <p:cNvSpPr txBox="1">
                    <a:spLocks noRot="1" noChangeAspect="1" noMove="1" noResize="1" noEditPoints="1" noAdjustHandles="1" noChangeArrowheads="1" noChangeShapeType="1" noTextEdit="1"/>
                  </p:cNvSpPr>
                  <p:nvPr/>
                </p:nvSpPr>
                <p:spPr>
                  <a:xfrm>
                    <a:off x="16477240" y="2449372"/>
                    <a:ext cx="181140" cy="276999"/>
                  </a:xfrm>
                  <a:prstGeom prst="rect">
                    <a:avLst/>
                  </a:prstGeom>
                  <a:blipFill>
                    <a:blip r:embed="rId95"/>
                    <a:stretch>
                      <a:fillRect l="-30000" r="-30000" b="-11111"/>
                    </a:stretch>
                  </a:blipFill>
                </p:spPr>
                <p:txBody>
                  <a:bodyPr/>
                  <a:lstStyle/>
                  <a:p>
                    <a:r>
                      <a:rPr lang="zh-CN" altLang="en-US">
                        <a:noFill/>
                      </a:rPr>
                      <a:t> </a:t>
                    </a:r>
                  </a:p>
                </p:txBody>
              </p:sp>
            </mc:Fallback>
          </mc:AlternateContent>
          <p:grpSp>
            <p:nvGrpSpPr>
              <p:cNvPr id="107" name="组合 106">
                <a:extLst>
                  <a:ext uri="{FF2B5EF4-FFF2-40B4-BE49-F238E27FC236}">
                    <a16:creationId xmlns:a16="http://schemas.microsoft.com/office/drawing/2014/main" id="{775C906A-FD5F-B084-995F-8B1E66C1BE47}"/>
                  </a:ext>
                </a:extLst>
              </p:cNvPr>
              <p:cNvGrpSpPr/>
              <p:nvPr/>
            </p:nvGrpSpPr>
            <p:grpSpPr>
              <a:xfrm>
                <a:off x="18912481" y="1709854"/>
                <a:ext cx="1994648" cy="466070"/>
                <a:chOff x="10956131" y="2285461"/>
                <a:chExt cx="1994648" cy="466070"/>
              </a:xfrm>
            </p:grpSpPr>
            <p:sp>
              <p:nvSpPr>
                <p:cNvPr id="116" name="矩形 115">
                  <a:extLst>
                    <a:ext uri="{FF2B5EF4-FFF2-40B4-BE49-F238E27FC236}">
                      <a16:creationId xmlns:a16="http://schemas.microsoft.com/office/drawing/2014/main" id="{1744472C-A45E-E0BF-E5F3-01B3A6AA3C27}"/>
                    </a:ext>
                  </a:extLst>
                </p:cNvPr>
                <p:cNvSpPr/>
                <p:nvPr/>
              </p:nvSpPr>
              <p:spPr>
                <a:xfrm>
                  <a:off x="10956131" y="2593839"/>
                  <a:ext cx="368453" cy="87989"/>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117" name="矩形 116">
                  <a:extLst>
                    <a:ext uri="{FF2B5EF4-FFF2-40B4-BE49-F238E27FC236}">
                      <a16:creationId xmlns:a16="http://schemas.microsoft.com/office/drawing/2014/main" id="{2EEBEF91-D46B-8882-CF4B-2B43129DEB00}"/>
                    </a:ext>
                  </a:extLst>
                </p:cNvPr>
                <p:cNvSpPr/>
                <p:nvPr/>
              </p:nvSpPr>
              <p:spPr>
                <a:xfrm>
                  <a:off x="10956133" y="2381436"/>
                  <a:ext cx="368453" cy="87989"/>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E0762AD3-E647-97FD-E8BF-70EFFAD13669}"/>
                        </a:ext>
                      </a:extLst>
                    </p:cNvPr>
                    <p:cNvSpPr txBox="1"/>
                    <p:nvPr/>
                  </p:nvSpPr>
                  <p:spPr>
                    <a:xfrm>
                      <a:off x="11417947" y="2285461"/>
                      <a:ext cx="10262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𝑞</m:t>
                                </m:r>
                              </m:e>
                              <m:sub>
                                <m:r>
                                  <a:rPr lang="en-HK" altLang="zh-CN" sz="1600" b="0" i="1" smtClean="0">
                                    <a:latin typeface="Cambria Math" panose="02040503050406030204" pitchFamily="18" charset="0"/>
                                  </a:rPr>
                                  <m:t>1</m:t>
                                </m:r>
                              </m:sub>
                            </m:sSub>
                            <m:r>
                              <a:rPr lang="en-HK" altLang="zh-CN" sz="1600" b="0" i="1" smtClean="0">
                                <a:latin typeface="Cambria Math" panose="02040503050406030204" pitchFamily="18" charset="0"/>
                              </a:rPr>
                              <m:t>,</m:t>
                            </m:r>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𝑞</m:t>
                                </m:r>
                              </m:e>
                              <m:sub>
                                <m:r>
                                  <a:rPr lang="en-HK" altLang="zh-CN" sz="1600" b="0" i="1" smtClean="0">
                                    <a:latin typeface="Cambria Math" panose="02040503050406030204" pitchFamily="18" charset="0"/>
                                  </a:rPr>
                                  <m:t>2</m:t>
                                </m:r>
                              </m:sub>
                            </m:sSub>
                            <m:r>
                              <a:rPr lang="en-HK"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1</m:t>
                                    </m:r>
                                  </m:sub>
                                </m:sSub>
                              </m:e>
                            </m:d>
                            <m:r>
                              <a:rPr lang="en-US" altLang="zh-CN" sz="1600" b="0" i="1" smtClean="0">
                                <a:latin typeface="Cambria Math" panose="02040503050406030204" pitchFamily="18" charset="0"/>
                              </a:rPr>
                              <m:t>,</m:t>
                            </m:r>
                          </m:oMath>
                        </m:oMathPara>
                      </a14:m>
                      <a:endParaRPr lang="zh-CN" altLang="en-US" sz="1600" i="1" dirty="0"/>
                    </a:p>
                  </p:txBody>
                </p:sp>
              </mc:Choice>
              <mc:Fallback xmlns="">
                <p:sp>
                  <p:nvSpPr>
                    <p:cNvPr id="119" name="文本框 118">
                      <a:extLst>
                        <a:ext uri="{FF2B5EF4-FFF2-40B4-BE49-F238E27FC236}">
                          <a16:creationId xmlns:a16="http://schemas.microsoft.com/office/drawing/2014/main" id="{E0762AD3-E647-97FD-E8BF-70EFFAD13669}"/>
                        </a:ext>
                      </a:extLst>
                    </p:cNvPr>
                    <p:cNvSpPr txBox="1">
                      <a:spLocks noRot="1" noChangeAspect="1" noMove="1" noResize="1" noEditPoints="1" noAdjustHandles="1" noChangeArrowheads="1" noChangeShapeType="1" noTextEdit="1"/>
                    </p:cNvSpPr>
                    <p:nvPr/>
                  </p:nvSpPr>
                  <p:spPr>
                    <a:xfrm>
                      <a:off x="11417947" y="2285461"/>
                      <a:ext cx="1026242" cy="246221"/>
                    </a:xfrm>
                    <a:prstGeom prst="rect">
                      <a:avLst/>
                    </a:prstGeom>
                    <a:blipFill>
                      <a:blip r:embed="rId96"/>
                      <a:stretch>
                        <a:fillRect l="-3550" b="-26829"/>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4C570942-FE38-51F1-EAF9-0A8AD024AF29}"/>
                        </a:ext>
                      </a:extLst>
                    </p:cNvPr>
                    <p:cNvSpPr txBox="1"/>
                    <p:nvPr/>
                  </p:nvSpPr>
                  <p:spPr>
                    <a:xfrm>
                      <a:off x="11421706" y="2505310"/>
                      <a:ext cx="152907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𝑞</m:t>
                                </m:r>
                              </m:e>
                              <m:sub>
                                <m:r>
                                  <a:rPr lang="en-HK" altLang="zh-CN" sz="1600" b="0" i="1" smtClean="0">
                                    <a:latin typeface="Cambria Math" panose="02040503050406030204" pitchFamily="18" charset="0"/>
                                  </a:rPr>
                                  <m:t>3</m:t>
                                </m:r>
                              </m:sub>
                            </m:sSub>
                            <m:r>
                              <a:rPr lang="en-HK" altLang="zh-CN" sz="1600" b="0" i="1" smtClean="0">
                                <a:latin typeface="Cambria Math" panose="02040503050406030204" pitchFamily="18" charset="0"/>
                              </a:rPr>
                              <m:t>,</m:t>
                            </m:r>
                            <m:sSub>
                              <m:sSubPr>
                                <m:ctrlPr>
                                  <a:rPr lang="en-HK" altLang="zh-CN" sz="1600" b="0" i="1" smtClean="0">
                                    <a:latin typeface="Cambria Math" panose="02040503050406030204" pitchFamily="18" charset="0"/>
                                  </a:rPr>
                                </m:ctrlPr>
                              </m:sSubPr>
                              <m:e>
                                <m:r>
                                  <a:rPr lang="en-HK" altLang="zh-CN" sz="1600" b="0" i="1" smtClean="0">
                                    <a:latin typeface="Cambria Math" panose="02040503050406030204" pitchFamily="18" charset="0"/>
                                  </a:rPr>
                                  <m:t>𝑞</m:t>
                                </m:r>
                              </m:e>
                              <m:sub>
                                <m:r>
                                  <a:rPr lang="en-HK" altLang="zh-CN" sz="1600" b="0" i="1" smtClean="0">
                                    <a:latin typeface="Cambria Math" panose="02040503050406030204" pitchFamily="18" charset="0"/>
                                  </a:rPr>
                                  <m:t>4</m:t>
                                </m:r>
                              </m:sub>
                            </m:sSub>
                            <m:r>
                              <a:rPr lang="en-HK"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6</m:t>
                                    </m:r>
                                  </m:sub>
                                </m:sSub>
                              </m:e>
                            </m:d>
                          </m:oMath>
                        </m:oMathPara>
                      </a14:m>
                      <a:endParaRPr lang="zh-CN" altLang="en-US" sz="1600" i="1" dirty="0"/>
                    </a:p>
                  </p:txBody>
                </p:sp>
              </mc:Choice>
              <mc:Fallback xmlns="">
                <p:sp>
                  <p:nvSpPr>
                    <p:cNvPr id="121" name="文本框 120">
                      <a:extLst>
                        <a:ext uri="{FF2B5EF4-FFF2-40B4-BE49-F238E27FC236}">
                          <a16:creationId xmlns:a16="http://schemas.microsoft.com/office/drawing/2014/main" id="{4C570942-FE38-51F1-EAF9-0A8AD024AF29}"/>
                        </a:ext>
                      </a:extLst>
                    </p:cNvPr>
                    <p:cNvSpPr txBox="1">
                      <a:spLocks noRot="1" noChangeAspect="1" noMove="1" noResize="1" noEditPoints="1" noAdjustHandles="1" noChangeArrowheads="1" noChangeShapeType="1" noTextEdit="1"/>
                    </p:cNvSpPr>
                    <p:nvPr/>
                  </p:nvSpPr>
                  <p:spPr>
                    <a:xfrm>
                      <a:off x="11421706" y="2505310"/>
                      <a:ext cx="1529073" cy="246221"/>
                    </a:xfrm>
                    <a:prstGeom prst="rect">
                      <a:avLst/>
                    </a:prstGeom>
                    <a:blipFill>
                      <a:blip r:embed="rId97"/>
                      <a:stretch>
                        <a:fillRect l="-2390" b="-26829"/>
                      </a:stretch>
                    </a:blipFill>
                  </p:spPr>
                  <p:txBody>
                    <a:bodyPr/>
                    <a:lstStyle/>
                    <a:p>
                      <a:r>
                        <a:rPr lang="en-HK">
                          <a:noFill/>
                        </a:rPr>
                        <a:t> </a:t>
                      </a:r>
                    </a:p>
                  </p:txBody>
                </p:sp>
              </mc:Fallback>
            </mc:AlternateContent>
          </p:grpSp>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AA3CF18B-69AB-6265-A13D-713C76D90433}"/>
                      </a:ext>
                    </a:extLst>
                  </p:cNvPr>
                  <p:cNvSpPr txBox="1"/>
                  <p:nvPr/>
                </p:nvSpPr>
                <p:spPr>
                  <a:xfrm>
                    <a:off x="16478725" y="2175924"/>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4</m:t>
                          </m:r>
                        </m:oMath>
                      </m:oMathPara>
                    </a14:m>
                    <a:endParaRPr lang="zh-CN" altLang="en-US" i="1" dirty="0"/>
                  </a:p>
                </p:txBody>
              </p:sp>
            </mc:Choice>
            <mc:Fallback xmlns="">
              <p:sp>
                <p:nvSpPr>
                  <p:cNvPr id="108" name="文本框 107">
                    <a:extLst>
                      <a:ext uri="{FF2B5EF4-FFF2-40B4-BE49-F238E27FC236}">
                        <a16:creationId xmlns:a16="http://schemas.microsoft.com/office/drawing/2014/main" id="{AA3CF18B-69AB-6265-A13D-713C76D90433}"/>
                      </a:ext>
                    </a:extLst>
                  </p:cNvPr>
                  <p:cNvSpPr txBox="1">
                    <a:spLocks noRot="1" noChangeAspect="1" noMove="1" noResize="1" noEditPoints="1" noAdjustHandles="1" noChangeArrowheads="1" noChangeShapeType="1" noTextEdit="1"/>
                  </p:cNvSpPr>
                  <p:nvPr/>
                </p:nvSpPr>
                <p:spPr>
                  <a:xfrm>
                    <a:off x="16478725" y="2175924"/>
                    <a:ext cx="181140" cy="276999"/>
                  </a:xfrm>
                  <a:prstGeom prst="rect">
                    <a:avLst/>
                  </a:prstGeom>
                  <a:blipFill>
                    <a:blip r:embed="rId112"/>
                    <a:stretch>
                      <a:fillRect l="-30000" r="-30000"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2C0F6D7D-306B-B75E-AD0D-2E2FF8BB3DED}"/>
                      </a:ext>
                    </a:extLst>
                  </p:cNvPr>
                  <p:cNvSpPr txBox="1"/>
                  <p:nvPr/>
                </p:nvSpPr>
                <p:spPr>
                  <a:xfrm>
                    <a:off x="19813276" y="3422553"/>
                    <a:ext cx="752322" cy="307777"/>
                  </a:xfrm>
                  <a:prstGeom prst="rect">
                    <a:avLst/>
                  </a:prstGeom>
                  <a:noFill/>
                </p:spPr>
                <p:txBody>
                  <a:bodyPr wrap="none" lIns="0" tIns="0" rIns="0" bIns="0" rtlCol="0">
                    <a:spAutoFit/>
                  </a:bodyPr>
                  <a:lstStyle/>
                  <a:p>
                    <a:pPr algn="dist"/>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6</m:t>
                              </m:r>
                            </m:sub>
                          </m:sSub>
                          <m:r>
                            <a:rPr lang="en-US" altLang="zh-CN" sz="2000" b="0" i="1" smtClean="0">
                              <a:latin typeface="Cambria Math" panose="02040503050406030204" pitchFamily="18" charset="0"/>
                            </a:rPr>
                            <m:t>,2)</m:t>
                          </m:r>
                        </m:oMath>
                      </m:oMathPara>
                    </a14:m>
                    <a:endParaRPr lang="zh-CN" altLang="en-US" sz="2000" i="1" dirty="0"/>
                  </a:p>
                </p:txBody>
              </p:sp>
            </mc:Choice>
            <mc:Fallback xmlns="">
              <p:sp>
                <p:nvSpPr>
                  <p:cNvPr id="109" name="文本框 108">
                    <a:extLst>
                      <a:ext uri="{FF2B5EF4-FFF2-40B4-BE49-F238E27FC236}">
                        <a16:creationId xmlns:a16="http://schemas.microsoft.com/office/drawing/2014/main" id="{2C0F6D7D-306B-B75E-AD0D-2E2FF8BB3DED}"/>
                      </a:ext>
                    </a:extLst>
                  </p:cNvPr>
                  <p:cNvSpPr txBox="1">
                    <a:spLocks noRot="1" noChangeAspect="1" noMove="1" noResize="1" noEditPoints="1" noAdjustHandles="1" noChangeArrowheads="1" noChangeShapeType="1" noTextEdit="1"/>
                  </p:cNvSpPr>
                  <p:nvPr/>
                </p:nvSpPr>
                <p:spPr>
                  <a:xfrm>
                    <a:off x="19813276" y="3422553"/>
                    <a:ext cx="752322" cy="307777"/>
                  </a:xfrm>
                  <a:prstGeom prst="rect">
                    <a:avLst/>
                  </a:prstGeom>
                  <a:blipFill>
                    <a:blip r:embed="rId113"/>
                    <a:stretch>
                      <a:fillRect l="-11290" r="-10484" b="-37255"/>
                    </a:stretch>
                  </a:blipFill>
                </p:spPr>
                <p:txBody>
                  <a:bodyPr/>
                  <a:lstStyle/>
                  <a:p>
                    <a:r>
                      <a:rPr lang="zh-CN" altLang="en-US">
                        <a:noFill/>
                      </a:rPr>
                      <a:t> </a:t>
                    </a:r>
                  </a:p>
                </p:txBody>
              </p:sp>
            </mc:Fallback>
          </mc:AlternateContent>
          <p:sp>
            <p:nvSpPr>
              <p:cNvPr id="110" name="矩形 109">
                <a:extLst>
                  <a:ext uri="{FF2B5EF4-FFF2-40B4-BE49-F238E27FC236}">
                    <a16:creationId xmlns:a16="http://schemas.microsoft.com/office/drawing/2014/main" id="{404FBBFE-5CC5-1176-58D7-8E7F51BE2C5C}"/>
                  </a:ext>
                </a:extLst>
              </p:cNvPr>
              <p:cNvSpPr/>
              <p:nvPr/>
            </p:nvSpPr>
            <p:spPr>
              <a:xfrm>
                <a:off x="19103194" y="2849459"/>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111" name="矩形 110">
                <a:extLst>
                  <a:ext uri="{FF2B5EF4-FFF2-40B4-BE49-F238E27FC236}">
                    <a16:creationId xmlns:a16="http://schemas.microsoft.com/office/drawing/2014/main" id="{2E3785D6-F914-AA30-D1F6-4A1E7F622B1A}"/>
                  </a:ext>
                </a:extLst>
              </p:cNvPr>
              <p:cNvSpPr/>
              <p:nvPr/>
            </p:nvSpPr>
            <p:spPr>
              <a:xfrm>
                <a:off x="19850648" y="2841898"/>
                <a:ext cx="673798" cy="248330"/>
              </a:xfrm>
              <a:prstGeom prst="rect">
                <a:avLst/>
              </a:prstGeom>
              <a:solidFill>
                <a:srgbClr val="23AA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112" name="矩形 111">
                <a:extLst>
                  <a:ext uri="{FF2B5EF4-FFF2-40B4-BE49-F238E27FC236}">
                    <a16:creationId xmlns:a16="http://schemas.microsoft.com/office/drawing/2014/main" id="{866DDE33-CC30-3924-9593-CB8242E38D04}"/>
                  </a:ext>
                </a:extLst>
              </p:cNvPr>
              <p:cNvSpPr/>
              <p:nvPr/>
            </p:nvSpPr>
            <p:spPr>
              <a:xfrm>
                <a:off x="16838248" y="3124106"/>
                <a:ext cx="673798" cy="248330"/>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113" name="矩形 112">
                <a:extLst>
                  <a:ext uri="{FF2B5EF4-FFF2-40B4-BE49-F238E27FC236}">
                    <a16:creationId xmlns:a16="http://schemas.microsoft.com/office/drawing/2014/main" id="{A0B6C08E-D0B2-46CC-BF63-4FAE409F574D}"/>
                  </a:ext>
                </a:extLst>
              </p:cNvPr>
              <p:cNvSpPr/>
              <p:nvPr/>
            </p:nvSpPr>
            <p:spPr>
              <a:xfrm>
                <a:off x="16838248" y="2879680"/>
                <a:ext cx="673798" cy="248330"/>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114" name="矩形 113">
                <a:extLst>
                  <a:ext uri="{FF2B5EF4-FFF2-40B4-BE49-F238E27FC236}">
                    <a16:creationId xmlns:a16="http://schemas.microsoft.com/office/drawing/2014/main" id="{077EAD8C-553A-0D98-DE45-C276C38A1752}"/>
                  </a:ext>
                </a:extLst>
              </p:cNvPr>
              <p:cNvSpPr/>
              <p:nvPr/>
            </p:nvSpPr>
            <p:spPr>
              <a:xfrm>
                <a:off x="17577780" y="3124106"/>
                <a:ext cx="673798" cy="248330"/>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sp>
            <p:nvSpPr>
              <p:cNvPr id="115" name="矩形 114">
                <a:extLst>
                  <a:ext uri="{FF2B5EF4-FFF2-40B4-BE49-F238E27FC236}">
                    <a16:creationId xmlns:a16="http://schemas.microsoft.com/office/drawing/2014/main" id="{003F3212-2112-3DD6-0EAA-728284E9EBE9}"/>
                  </a:ext>
                </a:extLst>
              </p:cNvPr>
              <p:cNvSpPr/>
              <p:nvPr/>
            </p:nvSpPr>
            <p:spPr>
              <a:xfrm>
                <a:off x="17577780" y="2879680"/>
                <a:ext cx="673798" cy="248330"/>
              </a:xfrm>
              <a:prstGeom prst="rect">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p>
            </p:txBody>
          </p:sp>
        </p:grpSp>
      </p:gr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ECAD1E53-1819-C6FB-3E4E-11C2218CD2C2}"/>
                  </a:ext>
                </a:extLst>
              </p:cNvPr>
              <p:cNvSpPr txBox="1"/>
              <p:nvPr/>
            </p:nvSpPr>
            <p:spPr>
              <a:xfrm>
                <a:off x="1107006" y="3327223"/>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43" name="文本框 42">
                <a:extLst>
                  <a:ext uri="{FF2B5EF4-FFF2-40B4-BE49-F238E27FC236}">
                    <a16:creationId xmlns:a16="http://schemas.microsoft.com/office/drawing/2014/main" id="{ECAD1E53-1819-C6FB-3E4E-11C2218CD2C2}"/>
                  </a:ext>
                </a:extLst>
              </p:cNvPr>
              <p:cNvSpPr txBox="1">
                <a:spLocks noRot="1" noChangeAspect="1" noMove="1" noResize="1" noEditPoints="1" noAdjustHandles="1" noChangeArrowheads="1" noChangeShapeType="1" noTextEdit="1"/>
              </p:cNvSpPr>
              <p:nvPr/>
            </p:nvSpPr>
            <p:spPr>
              <a:xfrm>
                <a:off x="1107006" y="3327223"/>
                <a:ext cx="416781" cy="276999"/>
              </a:xfrm>
              <a:prstGeom prst="rect">
                <a:avLst/>
              </a:prstGeom>
              <a:blipFill>
                <a:blip r:embed="rId114"/>
                <a:stretch>
                  <a:fillRect l="-11765" r="-7353" b="-1111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E7631235-EAEE-74A3-18B9-50D3C3FF3A33}"/>
                  </a:ext>
                </a:extLst>
              </p:cNvPr>
              <p:cNvSpPr txBox="1"/>
              <p:nvPr/>
            </p:nvSpPr>
            <p:spPr>
              <a:xfrm>
                <a:off x="403654" y="5546836"/>
                <a:ext cx="41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oMath>
                  </m:oMathPara>
                </a14:m>
                <a:endParaRPr lang="zh-CN" altLang="en-US" dirty="0"/>
              </a:p>
            </p:txBody>
          </p:sp>
        </mc:Choice>
        <mc:Fallback xmlns="">
          <p:sp>
            <p:nvSpPr>
              <p:cNvPr id="45" name="文本框 44">
                <a:extLst>
                  <a:ext uri="{FF2B5EF4-FFF2-40B4-BE49-F238E27FC236}">
                    <a16:creationId xmlns:a16="http://schemas.microsoft.com/office/drawing/2014/main" id="{E7631235-EAEE-74A3-18B9-50D3C3FF3A33}"/>
                  </a:ext>
                </a:extLst>
              </p:cNvPr>
              <p:cNvSpPr txBox="1">
                <a:spLocks noRot="1" noChangeAspect="1" noMove="1" noResize="1" noEditPoints="1" noAdjustHandles="1" noChangeArrowheads="1" noChangeShapeType="1" noTextEdit="1"/>
              </p:cNvSpPr>
              <p:nvPr/>
            </p:nvSpPr>
            <p:spPr>
              <a:xfrm>
                <a:off x="403654" y="5546836"/>
                <a:ext cx="416781" cy="276999"/>
              </a:xfrm>
              <a:prstGeom prst="rect">
                <a:avLst/>
              </a:prstGeom>
              <a:blipFill>
                <a:blip r:embed="rId115"/>
                <a:stretch>
                  <a:fillRect l="-10145" r="-5797" b="-11111"/>
                </a:stretch>
              </a:blipFill>
            </p:spPr>
            <p:txBody>
              <a:bodyPr/>
              <a:lstStyle/>
              <a:p>
                <a:r>
                  <a:rPr lang="en-HK">
                    <a:noFill/>
                  </a:rPr>
                  <a:t> </a:t>
                </a:r>
              </a:p>
            </p:txBody>
          </p:sp>
        </mc:Fallback>
      </mc:AlternateContent>
      <p:pic>
        <p:nvPicPr>
          <p:cNvPr id="48" name="图片 47">
            <a:extLst>
              <a:ext uri="{FF2B5EF4-FFF2-40B4-BE49-F238E27FC236}">
                <a16:creationId xmlns:a16="http://schemas.microsoft.com/office/drawing/2014/main" id="{AACA3C68-6E4D-E3AC-EF34-6808B266D578}"/>
              </a:ext>
            </a:extLst>
          </p:cNvPr>
          <p:cNvPicPr>
            <a:picLocks noChangeAspect="1"/>
          </p:cNvPicPr>
          <p:nvPr/>
        </p:nvPicPr>
        <p:blipFill rotWithShape="1">
          <a:blip r:embed="rId116" cstate="print">
            <a:extLst>
              <a:ext uri="{28A0092B-C50C-407E-A947-70E740481C1C}">
                <a14:useLocalDpi xmlns:a14="http://schemas.microsoft.com/office/drawing/2010/main" val="0"/>
              </a:ext>
            </a:extLst>
          </a:blip>
          <a:srcRect l="47879"/>
          <a:stretch/>
        </p:blipFill>
        <p:spPr>
          <a:xfrm>
            <a:off x="1522032" y="3314577"/>
            <a:ext cx="615035" cy="368754"/>
          </a:xfrm>
          <a:prstGeom prst="rect">
            <a:avLst/>
          </a:prstGeom>
        </p:spPr>
      </p:pic>
      <p:cxnSp>
        <p:nvCxnSpPr>
          <p:cNvPr id="49" name="直接连接符 48">
            <a:extLst>
              <a:ext uri="{FF2B5EF4-FFF2-40B4-BE49-F238E27FC236}">
                <a16:creationId xmlns:a16="http://schemas.microsoft.com/office/drawing/2014/main" id="{EA1F422B-7253-91A5-7A05-43C1DF217C11}"/>
              </a:ext>
            </a:extLst>
          </p:cNvPr>
          <p:cNvCxnSpPr/>
          <p:nvPr/>
        </p:nvCxnSpPr>
        <p:spPr bwMode="auto">
          <a:xfrm>
            <a:off x="1780494" y="3616775"/>
            <a:ext cx="0" cy="213986"/>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2" name="图片 41">
            <a:extLst>
              <a:ext uri="{FF2B5EF4-FFF2-40B4-BE49-F238E27FC236}">
                <a16:creationId xmlns:a16="http://schemas.microsoft.com/office/drawing/2014/main" id="{4F3611D3-954A-81E9-6904-808C345A4730}"/>
              </a:ext>
            </a:extLst>
          </p:cNvPr>
          <p:cNvPicPr>
            <a:picLocks noChangeAspect="1"/>
          </p:cNvPicPr>
          <p:nvPr/>
        </p:nvPicPr>
        <p:blipFill>
          <a:blip r:embed="rId117"/>
          <a:stretch>
            <a:fillRect/>
          </a:stretch>
        </p:blipFill>
        <p:spPr>
          <a:xfrm>
            <a:off x="820435" y="5581986"/>
            <a:ext cx="801345" cy="313224"/>
          </a:xfrm>
          <a:prstGeom prst="rect">
            <a:avLst/>
          </a:prstGeom>
        </p:spPr>
      </p:pic>
    </p:spTree>
    <p:custDataLst>
      <p:tags r:id="rId1"/>
    </p:custDataLst>
    <p:extLst>
      <p:ext uri="{BB962C8B-B14F-4D97-AF65-F5344CB8AC3E}">
        <p14:creationId xmlns:p14="http://schemas.microsoft.com/office/powerpoint/2010/main" val="17724318"/>
      </p:ext>
    </p:extLst>
  </p:cSld>
  <p:clrMapOvr>
    <a:masterClrMapping/>
  </p:clrMapOvr>
  <mc:AlternateContent xmlns:mc="http://schemas.openxmlformats.org/markup-compatibility/2006" xmlns:p14="http://schemas.microsoft.com/office/powerpoint/2010/main">
    <mc:Choice Requires="p14">
      <p:transition spd="slow" p14:dur="2000" advTm="3303"/>
    </mc:Choice>
    <mc:Fallback xmlns="">
      <p:transition spd="slow" advTm="3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C1EAA6-F469-95EA-4AB3-4063FDA39331}"/>
              </a:ext>
            </a:extLst>
          </p:cNvPr>
          <p:cNvSpPr>
            <a:spLocks noGrp="1"/>
          </p:cNvSpPr>
          <p:nvPr>
            <p:ph type="title"/>
          </p:nvPr>
        </p:nvSpPr>
        <p:spPr/>
        <p:txBody>
          <a:bodyPr/>
          <a:lstStyle/>
          <a:p>
            <a:r>
              <a:rPr lang="en-US" altLang="zh-CN" dirty="0"/>
              <a:t>Dynamic Edge Weights</a:t>
            </a:r>
            <a:endParaRPr lang="en-HK"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F3075DF-9F73-2ACA-8075-E64B543C497B}"/>
                  </a:ext>
                </a:extLst>
              </p:cNvPr>
              <p:cNvSpPr>
                <a:spLocks noGrp="1"/>
              </p:cNvSpPr>
              <p:nvPr>
                <p:ph idx="1"/>
              </p:nvPr>
            </p:nvSpPr>
            <p:spPr>
              <a:xfrm>
                <a:off x="1162050" y="2026179"/>
                <a:ext cx="7635109" cy="4129087"/>
              </a:xfrm>
            </p:spPr>
            <p:txBody>
              <a:bodyPr/>
              <a:lstStyle/>
              <a:p>
                <a:r>
                  <a:rPr lang="en-HK" sz="2800" dirty="0"/>
                  <a:t>When </a:t>
                </a:r>
                <a:r>
                  <a:rPr lang="en-US" altLang="zh-CN" sz="2800" dirty="0"/>
                  <a:t>the </a:t>
                </a:r>
                <a:r>
                  <a:rPr lang="en-HK" sz="2800" dirty="0"/>
                  <a:t>travel time </a:t>
                </a:r>
                <a14:m>
                  <m:oMath xmlns:m="http://schemas.openxmlformats.org/officeDocument/2006/math">
                    <m:sSub>
                      <m:sSubPr>
                        <m:ctrlPr>
                          <a:rPr lang="en-HK" sz="2800" b="0" i="1" smtClean="0">
                            <a:latin typeface="Cambria Math" panose="02040503050406030204" pitchFamily="18" charset="0"/>
                          </a:rPr>
                        </m:ctrlPr>
                      </m:sSubPr>
                      <m:e>
                        <m:r>
                          <a:rPr lang="en-HK" sz="2800" b="0" i="1" smtClean="0">
                            <a:latin typeface="Cambria Math" panose="02040503050406030204" pitchFamily="18" charset="0"/>
                          </a:rPr>
                          <m:t>𝑤</m:t>
                        </m:r>
                      </m:e>
                      <m:sub>
                        <m:r>
                          <a:rPr lang="en-HK" sz="2800" b="0" i="1" smtClean="0">
                            <a:latin typeface="Cambria Math" panose="02040503050406030204" pitchFamily="18" charset="0"/>
                          </a:rPr>
                          <m:t>𝑒</m:t>
                        </m:r>
                      </m:sub>
                    </m:sSub>
                  </m:oMath>
                </a14:m>
                <a:r>
                  <a:rPr lang="en-HK" sz="2800" dirty="0"/>
                  <a:t> for an edge </a:t>
                </a:r>
                <a14:m>
                  <m:oMath xmlns:m="http://schemas.openxmlformats.org/officeDocument/2006/math">
                    <m:r>
                      <a:rPr lang="en-HK" sz="2800" b="0" i="1" smtClean="0">
                        <a:latin typeface="Cambria Math" panose="02040503050406030204" pitchFamily="18" charset="0"/>
                      </a:rPr>
                      <m:t>𝑒</m:t>
                    </m:r>
                  </m:oMath>
                </a14:m>
                <a:r>
                  <a:rPr lang="en-HK" sz="2800" dirty="0"/>
                  <a:t> changes:</a:t>
                </a:r>
              </a:p>
              <a:p>
                <a:pPr lvl="1"/>
                <a:r>
                  <a:rPr lang="en-HK" sz="2400" dirty="0"/>
                  <a:t>Find the affected queries (i.e., cars that are going to traverse edge </a:t>
                </a:r>
                <a14:m>
                  <m:oMath xmlns:m="http://schemas.openxmlformats.org/officeDocument/2006/math">
                    <m:r>
                      <a:rPr lang="en-HK" sz="2400" b="0" i="1" smtClean="0">
                        <a:latin typeface="Cambria Math" panose="02040503050406030204" pitchFamily="18" charset="0"/>
                      </a:rPr>
                      <m:t>𝑒</m:t>
                    </m:r>
                  </m:oMath>
                </a14:m>
                <a:r>
                  <a:rPr lang="en-HK" sz="2400" dirty="0"/>
                  <a:t>)</a:t>
                </a:r>
              </a:p>
              <a:p>
                <a:pPr lvl="1"/>
                <a:r>
                  <a:rPr lang="en-HK" sz="2400" dirty="0"/>
                  <a:t>Correct the affected edge loads and congestion degrees </a:t>
                </a:r>
              </a:p>
              <a:p>
                <a:r>
                  <a:rPr lang="en-HK" sz="2800" dirty="0"/>
                  <a:t>Index: maintain all the queries that follow some paths traversing </a:t>
                </a:r>
                <a14:m>
                  <m:oMath xmlns:m="http://schemas.openxmlformats.org/officeDocument/2006/math">
                    <m:r>
                      <a:rPr lang="en-HK" sz="2800" b="0" i="1" smtClean="0">
                        <a:latin typeface="Cambria Math" panose="02040503050406030204" pitchFamily="18" charset="0"/>
                      </a:rPr>
                      <m:t>𝑒</m:t>
                    </m:r>
                  </m:oMath>
                </a14:m>
                <a:r>
                  <a:rPr lang="en-HK" sz="2800" dirty="0"/>
                  <a:t> for each edge </a:t>
                </a:r>
                <a14:m>
                  <m:oMath xmlns:m="http://schemas.openxmlformats.org/officeDocument/2006/math">
                    <m:r>
                      <a:rPr lang="en-HK" sz="2800" i="1">
                        <a:latin typeface="Cambria Math" panose="02040503050406030204" pitchFamily="18" charset="0"/>
                      </a:rPr>
                      <m:t>𝑒</m:t>
                    </m:r>
                  </m:oMath>
                </a14:m>
                <a:endParaRPr lang="en-HK" sz="2800" dirty="0"/>
              </a:p>
            </p:txBody>
          </p:sp>
        </mc:Choice>
        <mc:Fallback xmlns="">
          <p:sp>
            <p:nvSpPr>
              <p:cNvPr id="3" name="内容占位符 2">
                <a:extLst>
                  <a:ext uri="{FF2B5EF4-FFF2-40B4-BE49-F238E27FC236}">
                    <a16:creationId xmlns:a16="http://schemas.microsoft.com/office/drawing/2014/main" id="{BF3075DF-9F73-2ACA-8075-E64B543C497B}"/>
                  </a:ext>
                </a:extLst>
              </p:cNvPr>
              <p:cNvSpPr>
                <a:spLocks noGrp="1" noRot="1" noChangeAspect="1" noMove="1" noResize="1" noEditPoints="1" noAdjustHandles="1" noChangeArrowheads="1" noChangeShapeType="1" noTextEdit="1"/>
              </p:cNvSpPr>
              <p:nvPr>
                <p:ph idx="1"/>
              </p:nvPr>
            </p:nvSpPr>
            <p:spPr>
              <a:xfrm>
                <a:off x="1162050" y="2026179"/>
                <a:ext cx="7635109" cy="4129087"/>
              </a:xfrm>
              <a:blipFill>
                <a:blip r:embed="rId2"/>
                <a:stretch>
                  <a:fillRect l="-399" t="-1622" r="-2316"/>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7CC15CF5-6A30-5C0A-5B39-5847D27C1A77}"/>
              </a:ext>
            </a:extLst>
          </p:cNvPr>
          <p:cNvSpPr>
            <a:spLocks noGrp="1"/>
          </p:cNvSpPr>
          <p:nvPr>
            <p:ph type="sldNum" sz="quarter" idx="12"/>
          </p:nvPr>
        </p:nvSpPr>
        <p:spPr/>
        <p:txBody>
          <a:bodyPr/>
          <a:lstStyle/>
          <a:p>
            <a:fld id="{3132544A-08A4-4950-9A75-7A8D4E01F8B4}" type="slidenum">
              <a:rPr lang="zh-CN" altLang="en-US" smtClean="0"/>
              <a:t>34</a:t>
            </a:fld>
            <a:endParaRPr lang="zh-CN" altLang="en-US"/>
          </a:p>
        </p:txBody>
      </p:sp>
    </p:spTree>
    <p:extLst>
      <p:ext uri="{BB962C8B-B14F-4D97-AF65-F5344CB8AC3E}">
        <p14:creationId xmlns:p14="http://schemas.microsoft.com/office/powerpoint/2010/main" val="1618240646"/>
      </p:ext>
    </p:extLst>
  </p:cSld>
  <p:clrMapOvr>
    <a:masterClrMapping/>
  </p:clrMapOvr>
  <mc:AlternateContent xmlns:mc="http://schemas.openxmlformats.org/markup-compatibility/2006" xmlns:p14="http://schemas.microsoft.com/office/powerpoint/2010/main">
    <mc:Choice Requires="p14">
      <p:transition spd="slow" p14:dur="2000" advTm="1908"/>
    </mc:Choice>
    <mc:Fallback xmlns="">
      <p:transition spd="slow" advTm="1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rgbClr val="A6A6A6"/>
                </a:solidFill>
              </a:rPr>
              <a:t>Motivation</a:t>
            </a:r>
          </a:p>
          <a:p>
            <a:r>
              <a:rPr lang="en-US" dirty="0">
                <a:solidFill>
                  <a:srgbClr val="A6A6A6"/>
                </a:solidFill>
              </a:rPr>
              <a:t>Definition</a:t>
            </a:r>
          </a:p>
          <a:p>
            <a:r>
              <a:rPr lang="en-US" dirty="0">
                <a:solidFill>
                  <a:srgbClr val="A6A6A6"/>
                </a:solidFill>
              </a:rPr>
              <a:t>Methodology</a:t>
            </a:r>
          </a:p>
          <a:p>
            <a:r>
              <a:rPr lang="en-US" dirty="0"/>
              <a:t>Experiments</a:t>
            </a:r>
          </a:p>
          <a:p>
            <a:r>
              <a:rPr lang="en-US" dirty="0">
                <a:solidFill>
                  <a:srgbClr val="A6A6A6"/>
                </a:solidFill>
              </a:rPr>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35</a:t>
            </a:fld>
            <a:endParaRPr lang="zh-CN" altLang="en-US"/>
          </a:p>
        </p:txBody>
      </p:sp>
    </p:spTree>
    <p:extLst>
      <p:ext uri="{BB962C8B-B14F-4D97-AF65-F5344CB8AC3E}">
        <p14:creationId xmlns:p14="http://schemas.microsoft.com/office/powerpoint/2010/main" val="4077519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setting</a:t>
            </a:r>
          </a:p>
        </p:txBody>
      </p:sp>
      <p:sp>
        <p:nvSpPr>
          <p:cNvPr id="3" name="Content Placeholder 2"/>
          <p:cNvSpPr>
            <a:spLocks noGrp="1"/>
          </p:cNvSpPr>
          <p:nvPr>
            <p:ph idx="1"/>
          </p:nvPr>
        </p:nvSpPr>
        <p:spPr>
          <a:xfrm>
            <a:off x="611544" y="2114551"/>
            <a:ext cx="8261868" cy="4129087"/>
          </a:xfrm>
        </p:spPr>
        <p:txBody>
          <a:bodyPr/>
          <a:lstStyle/>
          <a:p>
            <a:r>
              <a:rPr lang="en-US" sz="2400" dirty="0"/>
              <a:t>Real Datasets: </a:t>
            </a:r>
          </a:p>
          <a:p>
            <a:pPr lvl="1"/>
            <a:r>
              <a:rPr lang="en-US" sz="2000" dirty="0"/>
              <a:t>TLC Trip Record Data on NYC network</a:t>
            </a:r>
          </a:p>
          <a:p>
            <a:pPr lvl="1"/>
            <a:r>
              <a:rPr lang="en-US" sz="2000" dirty="0"/>
              <a:t>Q-Traffic Data from Baidu Maps on Beijing network</a:t>
            </a:r>
          </a:p>
          <a:p>
            <a:pPr lvl="1"/>
            <a:r>
              <a:rPr lang="en-US" sz="2000" dirty="0"/>
              <a:t>Didi Taxi Trip Data on Beijing network</a:t>
            </a:r>
          </a:p>
          <a:p>
            <a:r>
              <a:rPr lang="en-US" sz="2400" dirty="0"/>
              <a:t>Algorithms:</a:t>
            </a:r>
          </a:p>
          <a:p>
            <a:pPr lvl="1"/>
            <a:r>
              <a:rPr lang="en-US" sz="2000" b="1" kern="1200" dirty="0">
                <a:solidFill>
                  <a:schemeClr val="tx2"/>
                </a:solidFill>
                <a:cs typeface="+mn-cs"/>
              </a:rPr>
              <a:t>SRH</a:t>
            </a:r>
            <a:r>
              <a:rPr lang="en-US" sz="2000" dirty="0"/>
              <a:t>, </a:t>
            </a:r>
            <a:r>
              <a:rPr lang="en-US" sz="2000" b="1" kern="1200" dirty="0">
                <a:solidFill>
                  <a:schemeClr val="tx2"/>
                </a:solidFill>
                <a:cs typeface="+mn-cs"/>
              </a:rPr>
              <a:t>SOR</a:t>
            </a:r>
            <a:r>
              <a:rPr lang="en-US" sz="2000" dirty="0"/>
              <a:t>, </a:t>
            </a:r>
            <a:r>
              <a:rPr lang="en-US" sz="2000" dirty="0" err="1"/>
              <a:t>ShortestPath</a:t>
            </a:r>
            <a:r>
              <a:rPr lang="en-US" sz="2000" dirty="0"/>
              <a:t> (Dijkstra’s algorithm) [NM59], IPM (alternative paths) [EOR00], BR (</a:t>
            </a:r>
            <a:r>
              <a:rPr lang="en-US" altLang="zh-CN" sz="2000" dirty="0"/>
              <a:t>entropy </a:t>
            </a:r>
            <a:r>
              <a:rPr lang="en-US" sz="2000" dirty="0"/>
              <a:t>heuristics) [Ad Hoc Networks16], GRO (batch optimization) [ICDE23]</a:t>
            </a:r>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36</a:t>
            </a:fld>
            <a:endParaRPr lang="zh-CN" altLang="en-US"/>
          </a:p>
        </p:txBody>
      </p:sp>
      <p:pic>
        <p:nvPicPr>
          <p:cNvPr id="9" name="图片 8">
            <a:extLst>
              <a:ext uri="{FF2B5EF4-FFF2-40B4-BE49-F238E27FC236}">
                <a16:creationId xmlns:a16="http://schemas.microsoft.com/office/drawing/2014/main" id="{BEE8F04E-C22D-152B-402E-A99E23FF2AF2}"/>
              </a:ext>
            </a:extLst>
          </p:cNvPr>
          <p:cNvPicPr>
            <a:picLocks noChangeAspect="1"/>
          </p:cNvPicPr>
          <p:nvPr/>
        </p:nvPicPr>
        <p:blipFill>
          <a:blip r:embed="rId4"/>
          <a:stretch>
            <a:fillRect/>
          </a:stretch>
        </p:blipFill>
        <p:spPr>
          <a:xfrm>
            <a:off x="2440931" y="5224514"/>
            <a:ext cx="4527481" cy="1328243"/>
          </a:xfrm>
          <a:prstGeom prst="rect">
            <a:avLst/>
          </a:prstGeom>
        </p:spPr>
      </p:pic>
    </p:spTree>
    <p:custDataLst>
      <p:tags r:id="rId1"/>
    </p:custDataLst>
    <p:extLst>
      <p:ext uri="{BB962C8B-B14F-4D97-AF65-F5344CB8AC3E}">
        <p14:creationId xmlns:p14="http://schemas.microsoft.com/office/powerpoint/2010/main" val="2637477623"/>
      </p:ext>
    </p:extLst>
  </p:cSld>
  <p:clrMapOvr>
    <a:masterClrMapping/>
  </p:clrMapOvr>
  <mc:AlternateContent xmlns:mc="http://schemas.openxmlformats.org/markup-compatibility/2006" xmlns:p14="http://schemas.microsoft.com/office/powerpoint/2010/main">
    <mc:Choice Requires="p14">
      <p:transition spd="slow" p14:dur="2000" advTm="23950"/>
    </mc:Choice>
    <mc:Fallback xmlns="">
      <p:transition spd="slow" advTm="239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3" name="Content Placeholder 2"/>
          <p:cNvSpPr>
            <a:spLocks noGrp="1"/>
          </p:cNvSpPr>
          <p:nvPr>
            <p:ph idx="1"/>
          </p:nvPr>
        </p:nvSpPr>
        <p:spPr>
          <a:xfrm>
            <a:off x="490246" y="2152509"/>
            <a:ext cx="8453729" cy="4129087"/>
          </a:xfrm>
        </p:spPr>
        <p:txBody>
          <a:bodyPr/>
          <a:lstStyle/>
          <a:p>
            <a:r>
              <a:rPr lang="en-US" sz="2400" dirty="0"/>
              <a:t>Dataset: Baidu</a:t>
            </a:r>
          </a:p>
          <a:p>
            <a:endParaRPr lang="en-US" altLang="zh-CN" sz="2400"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37</a:t>
            </a:fld>
            <a:endParaRPr lang="zh-CN" altLang="en-US"/>
          </a:p>
        </p:txBody>
      </p:sp>
      <p:sp>
        <p:nvSpPr>
          <p:cNvPr id="31" name="AutoShape 5"/>
          <p:cNvSpPr>
            <a:spLocks noChangeArrowheads="1"/>
          </p:cNvSpPr>
          <p:nvPr/>
        </p:nvSpPr>
        <p:spPr bwMode="auto">
          <a:xfrm>
            <a:off x="458880" y="5660499"/>
            <a:ext cx="4153760" cy="672576"/>
          </a:xfrm>
          <a:prstGeom prst="wedgeRoundRectCallout">
            <a:avLst>
              <a:gd name="adj1" fmla="val 17080"/>
              <a:gd name="adj2" fmla="val -13009"/>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r>
              <a:rPr lang="en-US" altLang="zh-TW" sz="1800" dirty="0"/>
              <a:t>SOR can reduce the load of baselines by 33% and </a:t>
            </a:r>
            <a:r>
              <a:rPr lang="en-US" altLang="zh-CN" sz="1800" dirty="0"/>
              <a:t>S</a:t>
            </a:r>
            <a:r>
              <a:rPr lang="en-US" altLang="zh-TW" sz="1800" dirty="0"/>
              <a:t>RH is the best one</a:t>
            </a:r>
            <a:endParaRPr kumimoji="0" lang="en-US" altLang="zh-TW" sz="1800" baseline="-25000" dirty="0"/>
          </a:p>
        </p:txBody>
      </p:sp>
      <p:sp>
        <p:nvSpPr>
          <p:cNvPr id="36" name="AutoShape 5"/>
          <p:cNvSpPr>
            <a:spLocks noChangeArrowheads="1"/>
          </p:cNvSpPr>
          <p:nvPr/>
        </p:nvSpPr>
        <p:spPr bwMode="auto">
          <a:xfrm>
            <a:off x="4806198" y="5660498"/>
            <a:ext cx="3847555" cy="672577"/>
          </a:xfrm>
          <a:prstGeom prst="wedgeRoundRectCallout">
            <a:avLst>
              <a:gd name="adj1" fmla="val 25054"/>
              <a:gd name="adj2" fmla="val -28951"/>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r>
              <a:rPr lang="en-US" altLang="zh-TW" sz="1800" dirty="0"/>
              <a:t>SOR and SRH answer each routing query efficiently within 10 </a:t>
            </a:r>
            <a:r>
              <a:rPr lang="en-US" altLang="zh-TW" sz="1800" dirty="0" err="1"/>
              <a:t>ms</a:t>
            </a:r>
            <a:endParaRPr kumimoji="0" lang="en-US" altLang="zh-TW" sz="1800" baseline="-25000" dirty="0"/>
          </a:p>
        </p:txBody>
      </p:sp>
      <p:pic>
        <p:nvPicPr>
          <p:cNvPr id="9" name="图片 8">
            <a:extLst>
              <a:ext uri="{FF2B5EF4-FFF2-40B4-BE49-F238E27FC236}">
                <a16:creationId xmlns:a16="http://schemas.microsoft.com/office/drawing/2014/main" id="{09E74A3A-E24A-5024-2922-E546D2424D8D}"/>
              </a:ext>
            </a:extLst>
          </p:cNvPr>
          <p:cNvPicPr>
            <a:picLocks noChangeAspect="1"/>
          </p:cNvPicPr>
          <p:nvPr/>
        </p:nvPicPr>
        <p:blipFill>
          <a:blip r:embed="rId4"/>
          <a:stretch>
            <a:fillRect/>
          </a:stretch>
        </p:blipFill>
        <p:spPr>
          <a:xfrm>
            <a:off x="975529" y="2770657"/>
            <a:ext cx="3242858" cy="2629440"/>
          </a:xfrm>
          <a:prstGeom prst="rect">
            <a:avLst/>
          </a:prstGeom>
        </p:spPr>
      </p:pic>
      <p:pic>
        <p:nvPicPr>
          <p:cNvPr id="11" name="图片 10">
            <a:extLst>
              <a:ext uri="{FF2B5EF4-FFF2-40B4-BE49-F238E27FC236}">
                <a16:creationId xmlns:a16="http://schemas.microsoft.com/office/drawing/2014/main" id="{F899447A-B246-839B-1AE7-4491612E1427}"/>
              </a:ext>
            </a:extLst>
          </p:cNvPr>
          <p:cNvPicPr>
            <a:picLocks noChangeAspect="1"/>
          </p:cNvPicPr>
          <p:nvPr/>
        </p:nvPicPr>
        <p:blipFill>
          <a:blip r:embed="rId5"/>
          <a:stretch>
            <a:fillRect/>
          </a:stretch>
        </p:blipFill>
        <p:spPr>
          <a:xfrm>
            <a:off x="4959752" y="2717110"/>
            <a:ext cx="3242858" cy="2651818"/>
          </a:xfrm>
          <a:prstGeom prst="rect">
            <a:avLst/>
          </a:prstGeom>
        </p:spPr>
      </p:pic>
    </p:spTree>
    <p:custDataLst>
      <p:tags r:id="rId1"/>
    </p:custDataLst>
    <p:extLst>
      <p:ext uri="{BB962C8B-B14F-4D97-AF65-F5344CB8AC3E}">
        <p14:creationId xmlns:p14="http://schemas.microsoft.com/office/powerpoint/2010/main" val="1173444207"/>
      </p:ext>
    </p:extLst>
  </p:cSld>
  <p:clrMapOvr>
    <a:masterClrMapping/>
  </p:clrMapOvr>
  <mc:AlternateContent xmlns:mc="http://schemas.openxmlformats.org/markup-compatibility/2006" xmlns:p14="http://schemas.microsoft.com/office/powerpoint/2010/main">
    <mc:Choice Requires="p14">
      <p:transition spd="slow" p14:dur="2000" advTm="15898"/>
    </mc:Choice>
    <mc:Fallback xmlns="">
      <p:transition spd="slow" advTm="158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distribution</a:t>
            </a:r>
          </a:p>
        </p:txBody>
      </p:sp>
      <p:sp>
        <p:nvSpPr>
          <p:cNvPr id="3" name="Content Placeholder 2"/>
          <p:cNvSpPr>
            <a:spLocks noGrp="1"/>
          </p:cNvSpPr>
          <p:nvPr>
            <p:ph idx="1"/>
          </p:nvPr>
        </p:nvSpPr>
        <p:spPr>
          <a:xfrm>
            <a:off x="490246" y="2152509"/>
            <a:ext cx="8453729" cy="4129087"/>
          </a:xfrm>
        </p:spPr>
        <p:txBody>
          <a:bodyPr/>
          <a:lstStyle/>
          <a:p>
            <a:r>
              <a:rPr lang="en-US" sz="2400" dirty="0"/>
              <a:t>Dataset: </a:t>
            </a:r>
            <a:r>
              <a:rPr lang="en-US" altLang="zh-CN" sz="2400" dirty="0"/>
              <a:t>NYC</a:t>
            </a:r>
            <a:endParaRPr lang="en-US" sz="2400" dirty="0"/>
          </a:p>
          <a:p>
            <a:endParaRPr lang="en-US" altLang="zh-CN" sz="2400"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38</a:t>
            </a:fld>
            <a:endParaRPr lang="zh-CN" altLang="en-US"/>
          </a:p>
        </p:txBody>
      </p:sp>
      <p:pic>
        <p:nvPicPr>
          <p:cNvPr id="6" name="图片 5">
            <a:extLst>
              <a:ext uri="{FF2B5EF4-FFF2-40B4-BE49-F238E27FC236}">
                <a16:creationId xmlns:a16="http://schemas.microsoft.com/office/drawing/2014/main" id="{FAA067E2-DDFA-961B-7291-D2A1CDBF12B4}"/>
              </a:ext>
            </a:extLst>
          </p:cNvPr>
          <p:cNvPicPr>
            <a:picLocks noChangeAspect="1"/>
          </p:cNvPicPr>
          <p:nvPr/>
        </p:nvPicPr>
        <p:blipFill rotWithShape="1">
          <a:blip r:embed="rId4"/>
          <a:srcRect l="51064"/>
          <a:stretch/>
        </p:blipFill>
        <p:spPr>
          <a:xfrm>
            <a:off x="1686492" y="2702022"/>
            <a:ext cx="3605048" cy="2429430"/>
          </a:xfrm>
          <a:prstGeom prst="rect">
            <a:avLst/>
          </a:prstGeom>
        </p:spPr>
      </p:pic>
      <p:sp>
        <p:nvSpPr>
          <p:cNvPr id="8" name="AutoShape 5">
            <a:extLst>
              <a:ext uri="{FF2B5EF4-FFF2-40B4-BE49-F238E27FC236}">
                <a16:creationId xmlns:a16="http://schemas.microsoft.com/office/drawing/2014/main" id="{11076644-FA93-99D4-FD04-F6FEEFF195A3}"/>
              </a:ext>
            </a:extLst>
          </p:cNvPr>
          <p:cNvSpPr>
            <a:spLocks noChangeArrowheads="1"/>
          </p:cNvSpPr>
          <p:nvPr/>
        </p:nvSpPr>
        <p:spPr bwMode="auto">
          <a:xfrm>
            <a:off x="1871279" y="5327120"/>
            <a:ext cx="3772775" cy="663777"/>
          </a:xfrm>
          <a:prstGeom prst="wedgeRoundRectCallout">
            <a:avLst>
              <a:gd name="adj1" fmla="val -14997"/>
              <a:gd name="adj2" fmla="val -120879"/>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dirty="0"/>
              <a:t>SRH and SOR make many edge-step pairs have smaller edge loads</a:t>
            </a:r>
            <a:endParaRPr kumimoji="0" lang="en-US" altLang="zh-TW" sz="1800" baseline="-25000" dirty="0"/>
          </a:p>
        </p:txBody>
      </p:sp>
      <p:sp>
        <p:nvSpPr>
          <p:cNvPr id="5" name="矩形 4">
            <a:extLst>
              <a:ext uri="{FF2B5EF4-FFF2-40B4-BE49-F238E27FC236}">
                <a16:creationId xmlns:a16="http://schemas.microsoft.com/office/drawing/2014/main" id="{CFA63EEE-790E-87CE-5033-0ADCD2CD994C}"/>
              </a:ext>
            </a:extLst>
          </p:cNvPr>
          <p:cNvSpPr/>
          <p:nvPr/>
        </p:nvSpPr>
        <p:spPr bwMode="auto">
          <a:xfrm>
            <a:off x="3097486" y="2897689"/>
            <a:ext cx="161160" cy="19549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HK" sz="1800" b="0" i="0" u="none" strike="noStrike" cap="none" normalizeH="0" baseline="0">
              <a:ln>
                <a:noFill/>
              </a:ln>
              <a:solidFill>
                <a:schemeClr val="tx1"/>
              </a:solidFill>
              <a:effectLst/>
              <a:latin typeface="Tahoma" pitchFamily="34" charset="0"/>
              <a:ea typeface="新細明體" pitchFamily="18" charset="-120"/>
            </a:endParaRPr>
          </a:p>
        </p:txBody>
      </p:sp>
      <p:sp>
        <p:nvSpPr>
          <p:cNvPr id="7" name="AutoShape 5">
            <a:extLst>
              <a:ext uri="{FF2B5EF4-FFF2-40B4-BE49-F238E27FC236}">
                <a16:creationId xmlns:a16="http://schemas.microsoft.com/office/drawing/2014/main" id="{F0C727DF-135C-F93D-B16C-861414BDEC0D}"/>
              </a:ext>
            </a:extLst>
          </p:cNvPr>
          <p:cNvSpPr>
            <a:spLocks noChangeArrowheads="1"/>
          </p:cNvSpPr>
          <p:nvPr/>
        </p:nvSpPr>
        <p:spPr bwMode="auto">
          <a:xfrm>
            <a:off x="4572000" y="3180136"/>
            <a:ext cx="3352800" cy="939920"/>
          </a:xfrm>
          <a:prstGeom prst="wedgeRoundRectCallout">
            <a:avLst>
              <a:gd name="adj1" fmla="val -59490"/>
              <a:gd name="adj2" fmla="val 91898"/>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dirty="0"/>
              <a:t>Others can result in an edge load of 2 (or greater), which doubles the roads’ travel time </a:t>
            </a:r>
            <a:endParaRPr kumimoji="0" lang="en-US" altLang="zh-TW" sz="1800" baseline="-25000" dirty="0"/>
          </a:p>
        </p:txBody>
      </p:sp>
    </p:spTree>
    <p:custDataLst>
      <p:tags r:id="rId1"/>
    </p:custDataLst>
    <p:extLst>
      <p:ext uri="{BB962C8B-B14F-4D97-AF65-F5344CB8AC3E}">
        <p14:creationId xmlns:p14="http://schemas.microsoft.com/office/powerpoint/2010/main" val="3125846275"/>
      </p:ext>
    </p:extLst>
  </p:cSld>
  <p:clrMapOvr>
    <a:masterClrMapping/>
  </p:clrMapOvr>
  <mc:AlternateContent xmlns:mc="http://schemas.openxmlformats.org/markup-compatibility/2006" xmlns:p14="http://schemas.microsoft.com/office/powerpoint/2010/main">
    <mc:Choice Requires="p14">
      <p:transition spd="slow" p14:dur="2000" advTm="17866"/>
    </mc:Choice>
    <mc:Fallback xmlns="">
      <p:transition spd="slow" advTm="17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rgbClr val="A6A6A6"/>
                </a:solidFill>
              </a:rPr>
              <a:t>Motivation</a:t>
            </a:r>
          </a:p>
          <a:p>
            <a:r>
              <a:rPr lang="en-US" dirty="0">
                <a:solidFill>
                  <a:srgbClr val="A6A6A6"/>
                </a:solidFill>
              </a:rPr>
              <a:t>Definition</a:t>
            </a:r>
          </a:p>
          <a:p>
            <a:r>
              <a:rPr lang="en-US" dirty="0">
                <a:solidFill>
                  <a:srgbClr val="A6A6A6"/>
                </a:solidFill>
              </a:rPr>
              <a:t>Methodology</a:t>
            </a:r>
          </a:p>
          <a:p>
            <a:r>
              <a:rPr lang="en-US" dirty="0">
                <a:solidFill>
                  <a:srgbClr val="A6A6A6"/>
                </a:solidFill>
              </a:rPr>
              <a:t>Experiments</a:t>
            </a:r>
          </a:p>
          <a:p>
            <a:r>
              <a:rPr lang="en-US" dirty="0"/>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39</a:t>
            </a:fld>
            <a:endParaRPr lang="zh-CN" altLang="en-US"/>
          </a:p>
        </p:txBody>
      </p:sp>
    </p:spTree>
    <p:extLst>
      <p:ext uri="{BB962C8B-B14F-4D97-AF65-F5344CB8AC3E}">
        <p14:creationId xmlns:p14="http://schemas.microsoft.com/office/powerpoint/2010/main" val="6068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Motivation: route planning</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p:txBody>
          <a:bodyPr/>
          <a:lstStyle/>
          <a:p>
            <a:r>
              <a:rPr lang="en-US" altLang="zh-CN" dirty="0"/>
              <a:t>Route planning plays a critical role in many spatial applications</a:t>
            </a:r>
          </a:p>
          <a:p>
            <a:endParaRPr lang="en-US" altLang="zh-CN" dirty="0"/>
          </a:p>
          <a:p>
            <a:endParaRPr lang="en-US" altLang="zh-CN"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4</a:t>
            </a:fld>
            <a:endParaRPr lang="zh-CN" altLang="en-US"/>
          </a:p>
        </p:txBody>
      </p:sp>
      <p:pic>
        <p:nvPicPr>
          <p:cNvPr id="1026" name="Picture 2" descr="“google maps”的图片搜索结果">
            <a:extLst>
              <a:ext uri="{FF2B5EF4-FFF2-40B4-BE49-F238E27FC236}">
                <a16:creationId xmlns:a16="http://schemas.microsoft.com/office/drawing/2014/main" id="{11639160-16B0-1588-DDD2-0A959046D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085" y="3517955"/>
            <a:ext cx="1905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yft - Wikipedia">
            <a:extLst>
              <a:ext uri="{FF2B5EF4-FFF2-40B4-BE49-F238E27FC236}">
                <a16:creationId xmlns:a16="http://schemas.microsoft.com/office/drawing/2014/main" id="{8F961D17-F978-D4B9-BE46-24427350F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404" y="3756494"/>
            <a:ext cx="2038888" cy="14432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ber Eats: Order Food Delivery">
            <a:extLst>
              <a:ext uri="{FF2B5EF4-FFF2-40B4-BE49-F238E27FC236}">
                <a16:creationId xmlns:a16="http://schemas.microsoft.com/office/drawing/2014/main" id="{5648CCFF-C1E9-564E-6990-0AEE7DEF4F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917" y="325593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97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B55E58-E84B-A453-B3D5-0FA5EDAB9F37}"/>
              </a:ext>
            </a:extLst>
          </p:cNvPr>
          <p:cNvSpPr>
            <a:spLocks noGrp="1"/>
          </p:cNvSpPr>
          <p:nvPr>
            <p:ph type="title"/>
          </p:nvPr>
        </p:nvSpPr>
        <p:spPr/>
        <p:txBody>
          <a:bodyPr/>
          <a:lstStyle/>
          <a:p>
            <a:r>
              <a:rPr lang="en-US" altLang="zh-CN" dirty="0"/>
              <a:t>Conclusion</a:t>
            </a:r>
            <a:endParaRPr lang="en-HK"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4E9810E-A20C-809A-57FE-0E3D04E5CAC5}"/>
                  </a:ext>
                </a:extLst>
              </p:cNvPr>
              <p:cNvSpPr>
                <a:spLocks noGrp="1"/>
              </p:cNvSpPr>
              <p:nvPr>
                <p:ph idx="1"/>
              </p:nvPr>
            </p:nvSpPr>
            <p:spPr>
              <a:xfrm>
                <a:off x="1162050" y="2026179"/>
                <a:ext cx="6864350" cy="4129087"/>
              </a:xfrm>
            </p:spPr>
            <p:txBody>
              <a:bodyPr/>
              <a:lstStyle/>
              <a:p>
                <a:r>
                  <a:rPr lang="en-US" sz="2800" dirty="0"/>
                  <a:t>We propose the Congestion-Mitigating Spatiotemporal Routing (CSR) problem</a:t>
                </a:r>
              </a:p>
              <a:p>
                <a:r>
                  <a:rPr lang="en-US" sz="2800" dirty="0"/>
                  <a:t>We propose SOR and SRH </a:t>
                </a:r>
                <a:r>
                  <a:rPr lang="en-HK" sz="2800" dirty="0"/>
                  <a:t>to mitigate congestion with</a:t>
                </a:r>
                <a:r>
                  <a:rPr lang="en-US" altLang="zh-CN" sz="2800" dirty="0"/>
                  <a:t> </a:t>
                </a:r>
                <a14:m>
                  <m:oMath xmlns:m="http://schemas.openxmlformats.org/officeDocument/2006/math">
                    <m:r>
                      <a:rPr lang="zh-CN" altLang="en-US" sz="2800" i="1">
                        <a:latin typeface="Cambria Math" panose="02040503050406030204" pitchFamily="18" charset="0"/>
                      </a:rPr>
                      <m:t>𝒪</m:t>
                    </m:r>
                    <m:d>
                      <m:dPr>
                        <m:ctrlPr>
                          <a:rPr lang="en-US" altLang="zh-CN" sz="2800" i="1">
                            <a:latin typeface="Cambria Math" panose="02040503050406030204" pitchFamily="18" charset="0"/>
                          </a:rPr>
                        </m:ctrlPr>
                      </m:dPr>
                      <m:e>
                        <m:r>
                          <m:rPr>
                            <m:sty m:val="p"/>
                          </m:rPr>
                          <a:rPr lang="en-US" altLang="zh-CN" sz="2800" i="1">
                            <a:latin typeface="Cambria Math" panose="02040503050406030204" pitchFamily="18" charset="0"/>
                          </a:rPr>
                          <m:t>ln</m:t>
                        </m:r>
                        <m:r>
                          <a:rPr lang="en-US" altLang="zh-CN" sz="2800" i="1">
                            <a:latin typeface="Cambria Math" panose="02040503050406030204" pitchFamily="18" charset="0"/>
                          </a:rPr>
                          <m:t> |</m:t>
                        </m:r>
                        <m:r>
                          <a:rPr lang="en-US" altLang="zh-CN" sz="2800" b="0" i="1" smtClean="0">
                            <a:latin typeface="Cambria Math" panose="02040503050406030204" pitchFamily="18" charset="0"/>
                          </a:rPr>
                          <m:t>𝑉</m:t>
                        </m:r>
                        <m:r>
                          <a:rPr lang="en-US" altLang="zh-CN" sz="2800" b="0" i="1" smtClean="0">
                            <a:latin typeface="Cambria Math" panose="02040503050406030204" pitchFamily="18" charset="0"/>
                          </a:rPr>
                          <m:t>|</m:t>
                        </m:r>
                      </m:e>
                    </m:d>
                  </m:oMath>
                </a14:m>
                <a:r>
                  <a:rPr lang="en-US" altLang="zh-CN" sz="2800" dirty="0"/>
                  <a:t> and </a:t>
                </a:r>
                <a14:m>
                  <m:oMath xmlns:m="http://schemas.openxmlformats.org/officeDocument/2006/math">
                    <m:r>
                      <a:rPr lang="zh-CN" altLang="en-US" sz="2800" i="1">
                        <a:latin typeface="Cambria Math" panose="02040503050406030204" pitchFamily="18" charset="0"/>
                      </a:rPr>
                      <m:t>𝒪</m:t>
                    </m:r>
                    <m:d>
                      <m:dPr>
                        <m:ctrlPr>
                          <a:rPr lang="en-US" altLang="zh-CN" sz="2800" i="1">
                            <a:latin typeface="Cambria Math" panose="02040503050406030204" pitchFamily="18" charset="0"/>
                          </a:rPr>
                        </m:ctrlPr>
                      </m:dPr>
                      <m:e>
                        <m:r>
                          <m:rPr>
                            <m:sty m:val="p"/>
                          </m:rPr>
                          <a:rPr lang="en-US" altLang="zh-CN" sz="2800" i="1">
                            <a:latin typeface="Cambria Math" panose="02040503050406030204" pitchFamily="18" charset="0"/>
                          </a:rPr>
                          <m:t>ln</m:t>
                        </m:r>
                        <m:r>
                          <a:rPr lang="en-US" altLang="zh-CN" sz="2800" i="1">
                            <a:latin typeface="Cambria Math" panose="02040503050406030204" pitchFamily="18" charset="0"/>
                          </a:rPr>
                          <m:t> |</m:t>
                        </m:r>
                        <m:r>
                          <a:rPr lang="zh-CN" altLang="en-US" sz="2800" b="0" i="1" smtClean="0">
                            <a:latin typeface="Cambria Math" panose="02040503050406030204" pitchFamily="18" charset="0"/>
                          </a:rPr>
                          <m:t>𝒞</m:t>
                        </m:r>
                        <m:r>
                          <a:rPr lang="en-US" altLang="zh-CN" sz="2800" b="0" i="1" smtClean="0">
                            <a:latin typeface="Cambria Math" panose="02040503050406030204" pitchFamily="18" charset="0"/>
                          </a:rPr>
                          <m:t>|</m:t>
                        </m:r>
                      </m:e>
                    </m:d>
                  </m:oMath>
                </a14:m>
                <a:r>
                  <a:rPr lang="en-US" altLang="zh-CN" sz="2800" dirty="0"/>
                  <a:t> theoretical guarantees, respectively</a:t>
                </a:r>
                <a:endParaRPr lang="en-HK" altLang="zh-CN" sz="2800" dirty="0"/>
              </a:p>
              <a:p>
                <a:r>
                  <a:rPr lang="en-HK" altLang="zh-CN" sz="2800" dirty="0"/>
                  <a:t>They can reduce the maximum load by 33% over a baseline and can process each query in less than 10 </a:t>
                </a:r>
                <a:r>
                  <a:rPr lang="en-HK" altLang="zh-CN" sz="2800" dirty="0" err="1"/>
                  <a:t>ms</a:t>
                </a:r>
                <a:endParaRPr lang="en-HK" sz="2800" dirty="0"/>
              </a:p>
            </p:txBody>
          </p:sp>
        </mc:Choice>
        <mc:Fallback xmlns="">
          <p:sp>
            <p:nvSpPr>
              <p:cNvPr id="3" name="内容占位符 2">
                <a:extLst>
                  <a:ext uri="{FF2B5EF4-FFF2-40B4-BE49-F238E27FC236}">
                    <a16:creationId xmlns:a16="http://schemas.microsoft.com/office/drawing/2014/main" id="{64E9810E-A20C-809A-57FE-0E3D04E5CAC5}"/>
                  </a:ext>
                </a:extLst>
              </p:cNvPr>
              <p:cNvSpPr>
                <a:spLocks noGrp="1" noRot="1" noChangeAspect="1" noMove="1" noResize="1" noEditPoints="1" noAdjustHandles="1" noChangeArrowheads="1" noChangeShapeType="1" noTextEdit="1"/>
              </p:cNvSpPr>
              <p:nvPr>
                <p:ph idx="1"/>
              </p:nvPr>
            </p:nvSpPr>
            <p:spPr>
              <a:xfrm>
                <a:off x="1162050" y="2026179"/>
                <a:ext cx="6864350" cy="4129087"/>
              </a:xfrm>
              <a:blipFill>
                <a:blip r:embed="rId2"/>
                <a:stretch>
                  <a:fillRect l="-444" t="-1475" r="-266"/>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27467F14-5F07-8737-5B9D-3411F8493BAD}"/>
              </a:ext>
            </a:extLst>
          </p:cNvPr>
          <p:cNvSpPr>
            <a:spLocks noGrp="1"/>
          </p:cNvSpPr>
          <p:nvPr>
            <p:ph type="sldNum" sz="quarter" idx="12"/>
          </p:nvPr>
        </p:nvSpPr>
        <p:spPr/>
        <p:txBody>
          <a:bodyPr/>
          <a:lstStyle/>
          <a:p>
            <a:fld id="{3132544A-08A4-4950-9A75-7A8D4E01F8B4}" type="slidenum">
              <a:rPr lang="zh-CN" altLang="en-US" smtClean="0"/>
              <a:t>40</a:t>
            </a:fld>
            <a:endParaRPr lang="zh-CN" altLang="en-US"/>
          </a:p>
        </p:txBody>
      </p:sp>
    </p:spTree>
    <p:extLst>
      <p:ext uri="{BB962C8B-B14F-4D97-AF65-F5344CB8AC3E}">
        <p14:creationId xmlns:p14="http://schemas.microsoft.com/office/powerpoint/2010/main" val="1787471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7155-2261-4523-A703-35197FA4E230}"/>
              </a:ext>
            </a:extLst>
          </p:cNvPr>
          <p:cNvSpPr>
            <a:spLocks noGrp="1"/>
          </p:cNvSpPr>
          <p:nvPr>
            <p:ph type="ctrTitle"/>
          </p:nvPr>
        </p:nvSpPr>
        <p:spPr/>
        <p:txBody>
          <a:bodyPr/>
          <a:lstStyle/>
          <a:p>
            <a:r>
              <a:rPr lang="en-US" altLang="zh-CN" dirty="0"/>
              <a:t>Q &amp; A </a:t>
            </a:r>
            <a:endParaRPr lang="zh-CN" altLang="en-US" dirty="0"/>
          </a:p>
        </p:txBody>
      </p:sp>
      <p:sp>
        <p:nvSpPr>
          <p:cNvPr id="3" name="Subtitle 2">
            <a:extLst>
              <a:ext uri="{FF2B5EF4-FFF2-40B4-BE49-F238E27FC236}">
                <a16:creationId xmlns:a16="http://schemas.microsoft.com/office/drawing/2014/main" id="{22C64543-BDAC-43AB-82AF-75C40BCFA435}"/>
              </a:ext>
            </a:extLst>
          </p:cNvPr>
          <p:cNvSpPr>
            <a:spLocks noGrp="1"/>
          </p:cNvSpPr>
          <p:nvPr>
            <p:ph type="subTitle" idx="1"/>
          </p:nvPr>
        </p:nvSpPr>
        <p:spPr/>
        <p:txBody>
          <a:bodyPr/>
          <a:lstStyle/>
          <a:p>
            <a:r>
              <a:rPr lang="en-US" altLang="zh-CN" dirty="0"/>
              <a:t>Thank you for listening!</a:t>
            </a:r>
            <a:endParaRPr lang="zh-CN" altLang="en-US" dirty="0"/>
          </a:p>
        </p:txBody>
      </p:sp>
      <p:sp>
        <p:nvSpPr>
          <p:cNvPr id="4" name="Slide Number Placeholder 3">
            <a:extLst>
              <a:ext uri="{FF2B5EF4-FFF2-40B4-BE49-F238E27FC236}">
                <a16:creationId xmlns:a16="http://schemas.microsoft.com/office/drawing/2014/main" id="{E0ADB2EC-0BCF-4162-A85D-D183F513B829}"/>
              </a:ext>
            </a:extLst>
          </p:cNvPr>
          <p:cNvSpPr>
            <a:spLocks noGrp="1"/>
          </p:cNvSpPr>
          <p:nvPr>
            <p:ph type="sldNum" sz="quarter" idx="12"/>
          </p:nvPr>
        </p:nvSpPr>
        <p:spPr/>
        <p:txBody>
          <a:bodyPr/>
          <a:lstStyle/>
          <a:p>
            <a:fld id="{3132544A-08A4-4950-9A75-7A8D4E01F8B4}" type="slidenum">
              <a:rPr lang="zh-CN" altLang="en-US" smtClean="0"/>
              <a:t>41</a:t>
            </a:fld>
            <a:endParaRPr lang="zh-CN" altLang="en-US"/>
          </a:p>
        </p:txBody>
      </p:sp>
    </p:spTree>
    <p:extLst>
      <p:ext uri="{BB962C8B-B14F-4D97-AF65-F5344CB8AC3E}">
        <p14:creationId xmlns:p14="http://schemas.microsoft.com/office/powerpoint/2010/main" val="935998336"/>
      </p:ext>
    </p:extLst>
  </p:cSld>
  <p:clrMapOvr>
    <a:masterClrMapping/>
  </p:clrMapOvr>
  <mc:AlternateContent xmlns:mc="http://schemas.openxmlformats.org/markup-compatibility/2006" xmlns:p14="http://schemas.microsoft.com/office/powerpoint/2010/main">
    <mc:Choice Requires="p14">
      <p:transition spd="slow" p14:dur="2000" advTm="2521"/>
    </mc:Choice>
    <mc:Fallback xmlns="">
      <p:transition spd="slow" advTm="25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8C0209-6189-9AD2-AAB0-8BC03A6C6997}"/>
              </a:ext>
            </a:extLst>
          </p:cNvPr>
          <p:cNvSpPr>
            <a:spLocks noGrp="1"/>
          </p:cNvSpPr>
          <p:nvPr>
            <p:ph type="title"/>
          </p:nvPr>
        </p:nvSpPr>
        <p:spPr>
          <a:xfrm>
            <a:off x="1150938" y="214313"/>
            <a:ext cx="7881744" cy="1462087"/>
          </a:xfrm>
        </p:spPr>
        <p:txBody>
          <a:bodyPr/>
          <a:lstStyle/>
          <a:p>
            <a:r>
              <a:rPr lang="en-US" altLang="zh-CN" sz="4000" dirty="0"/>
              <a:t>Background: one single objective</a:t>
            </a:r>
            <a:endParaRPr lang="zh-CN" altLang="en-US" sz="4000" dirty="0"/>
          </a:p>
        </p:txBody>
      </p:sp>
      <p:sp>
        <p:nvSpPr>
          <p:cNvPr id="4" name="灯片编号占位符 3">
            <a:extLst>
              <a:ext uri="{FF2B5EF4-FFF2-40B4-BE49-F238E27FC236}">
                <a16:creationId xmlns:a16="http://schemas.microsoft.com/office/drawing/2014/main" id="{C408A1D5-DD02-E274-FAEE-97EA3F935E2F}"/>
              </a:ext>
            </a:extLst>
          </p:cNvPr>
          <p:cNvSpPr>
            <a:spLocks noGrp="1"/>
          </p:cNvSpPr>
          <p:nvPr>
            <p:ph type="sldNum" sz="quarter" idx="12"/>
          </p:nvPr>
        </p:nvSpPr>
        <p:spPr/>
        <p:txBody>
          <a:bodyPr/>
          <a:lstStyle/>
          <a:p>
            <a:fld id="{3132544A-08A4-4950-9A75-7A8D4E01F8B4}" type="slidenum">
              <a:rPr lang="zh-CN" altLang="en-US" smtClean="0"/>
              <a:t>5</a:t>
            </a:fld>
            <a:endParaRPr lang="zh-CN" altLang="en-US"/>
          </a:p>
        </p:txBody>
      </p:sp>
      <p:pic>
        <p:nvPicPr>
          <p:cNvPr id="5" name="内容占位符 4">
            <a:extLst>
              <a:ext uri="{FF2B5EF4-FFF2-40B4-BE49-F238E27FC236}">
                <a16:creationId xmlns:a16="http://schemas.microsoft.com/office/drawing/2014/main" id="{6148A06D-332D-C3E9-EA60-1583463F12B6}"/>
              </a:ext>
            </a:extLst>
          </p:cNvPr>
          <p:cNvPicPr>
            <a:picLocks noGrp="1" noChangeAspect="1"/>
          </p:cNvPicPr>
          <p:nvPr>
            <p:ph idx="1"/>
          </p:nvPr>
        </p:nvPicPr>
        <p:blipFill>
          <a:blip r:embed="rId3"/>
          <a:stretch>
            <a:fillRect/>
          </a:stretch>
        </p:blipFill>
        <p:spPr>
          <a:xfrm>
            <a:off x="1374458" y="2228850"/>
            <a:ext cx="5425912" cy="4129088"/>
          </a:xfrm>
          <a:prstGeom prst="rect">
            <a:avLst/>
          </a:prstGeom>
        </p:spPr>
      </p:pic>
      <p:sp>
        <p:nvSpPr>
          <p:cNvPr id="6" name="AutoShape 5">
            <a:extLst>
              <a:ext uri="{FF2B5EF4-FFF2-40B4-BE49-F238E27FC236}">
                <a16:creationId xmlns:a16="http://schemas.microsoft.com/office/drawing/2014/main" id="{AA5D57D0-A359-DFAE-1433-1194CD255530}"/>
              </a:ext>
            </a:extLst>
          </p:cNvPr>
          <p:cNvSpPr>
            <a:spLocks noChangeArrowheads="1"/>
          </p:cNvSpPr>
          <p:nvPr/>
        </p:nvSpPr>
        <p:spPr bwMode="auto">
          <a:xfrm>
            <a:off x="129092" y="2844800"/>
            <a:ext cx="4593515" cy="457799"/>
          </a:xfrm>
          <a:prstGeom prst="wedgeRoundRectCallout">
            <a:avLst>
              <a:gd name="adj1" fmla="val 62071"/>
              <a:gd name="adj2" fmla="val -31341"/>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CN" sz="2400" dirty="0"/>
              <a:t>The recommended fastest route</a:t>
            </a:r>
            <a:endParaRPr kumimoji="0" lang="en-US" altLang="zh-TW" sz="2400" dirty="0"/>
          </a:p>
        </p:txBody>
      </p:sp>
    </p:spTree>
    <p:extLst>
      <p:ext uri="{BB962C8B-B14F-4D97-AF65-F5344CB8AC3E}">
        <p14:creationId xmlns:p14="http://schemas.microsoft.com/office/powerpoint/2010/main" val="5493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8C0209-6189-9AD2-AAB0-8BC03A6C6997}"/>
              </a:ext>
            </a:extLst>
          </p:cNvPr>
          <p:cNvSpPr>
            <a:spLocks noGrp="1"/>
          </p:cNvSpPr>
          <p:nvPr>
            <p:ph type="title"/>
          </p:nvPr>
        </p:nvSpPr>
        <p:spPr>
          <a:xfrm>
            <a:off x="1150938" y="214313"/>
            <a:ext cx="7881744" cy="1462087"/>
          </a:xfrm>
        </p:spPr>
        <p:txBody>
          <a:bodyPr/>
          <a:lstStyle/>
          <a:p>
            <a:r>
              <a:rPr lang="en-US" altLang="zh-CN" sz="4000" dirty="0"/>
              <a:t>Motivation: single selfish objective</a:t>
            </a:r>
            <a:endParaRPr lang="zh-CN" altLang="en-US" sz="4000" dirty="0"/>
          </a:p>
        </p:txBody>
      </p:sp>
      <p:sp>
        <p:nvSpPr>
          <p:cNvPr id="3" name="内容占位符 2">
            <a:extLst>
              <a:ext uri="{FF2B5EF4-FFF2-40B4-BE49-F238E27FC236}">
                <a16:creationId xmlns:a16="http://schemas.microsoft.com/office/drawing/2014/main" id="{2E25A0D2-0231-312B-0862-1CFADC062338}"/>
              </a:ext>
            </a:extLst>
          </p:cNvPr>
          <p:cNvSpPr>
            <a:spLocks noGrp="1"/>
          </p:cNvSpPr>
          <p:nvPr>
            <p:ph idx="1"/>
          </p:nvPr>
        </p:nvSpPr>
        <p:spPr>
          <a:xfrm>
            <a:off x="1162050" y="2026179"/>
            <a:ext cx="7785100" cy="4129087"/>
          </a:xfrm>
        </p:spPr>
        <p:txBody>
          <a:bodyPr/>
          <a:lstStyle/>
          <a:p>
            <a:r>
              <a:rPr lang="en-US" altLang="zh-CN" dirty="0"/>
              <a:t>The </a:t>
            </a:r>
            <a:r>
              <a:rPr lang="en-US" altLang="zh-CN" b="1" dirty="0"/>
              <a:t>fastest route</a:t>
            </a:r>
            <a:r>
              <a:rPr lang="en-US" altLang="zh-CN" dirty="0"/>
              <a:t> for each individual routing query</a:t>
            </a:r>
          </a:p>
          <a:p>
            <a:pPr lvl="1"/>
            <a:r>
              <a:rPr lang="en-US" altLang="zh-CN" dirty="0"/>
              <a:t>Shortest path solutions: SIGMOD18, SIGMOD20, VLDB20, SIGMOD21, ICDE23…</a:t>
            </a:r>
          </a:p>
          <a:p>
            <a:r>
              <a:rPr lang="en-US" altLang="zh-CN" dirty="0"/>
              <a:t>These </a:t>
            </a:r>
            <a:r>
              <a:rPr lang="en-US" altLang="zh-CN" b="1" dirty="0"/>
              <a:t>selfish</a:t>
            </a:r>
            <a:r>
              <a:rPr lang="en-US" altLang="zh-CN" dirty="0"/>
              <a:t> route choices can make the </a:t>
            </a:r>
            <a:r>
              <a:rPr lang="en-US" altLang="zh-CN" b="1" dirty="0"/>
              <a:t>global</a:t>
            </a:r>
            <a:r>
              <a:rPr lang="en-US" altLang="zh-CN" dirty="0"/>
              <a:t> traffic congested</a:t>
            </a:r>
          </a:p>
          <a:p>
            <a:r>
              <a:rPr lang="en-US" altLang="zh-CN" dirty="0"/>
              <a:t>Use </a:t>
            </a:r>
            <a:r>
              <a:rPr lang="en-US" altLang="zh-CN" b="1" dirty="0"/>
              <a:t>slightly longer</a:t>
            </a:r>
            <a:r>
              <a:rPr lang="en-US" altLang="zh-CN" dirty="0"/>
              <a:t> routes to mitigate congestion</a:t>
            </a:r>
            <a:endParaRPr lang="zh-CN" altLang="en-US" dirty="0"/>
          </a:p>
          <a:p>
            <a:endParaRPr lang="zh-CN" altLang="en-US" dirty="0"/>
          </a:p>
        </p:txBody>
      </p:sp>
      <p:sp>
        <p:nvSpPr>
          <p:cNvPr id="4" name="灯片编号占位符 3">
            <a:extLst>
              <a:ext uri="{FF2B5EF4-FFF2-40B4-BE49-F238E27FC236}">
                <a16:creationId xmlns:a16="http://schemas.microsoft.com/office/drawing/2014/main" id="{C408A1D5-DD02-E274-FAEE-97EA3F935E2F}"/>
              </a:ext>
            </a:extLst>
          </p:cNvPr>
          <p:cNvSpPr>
            <a:spLocks noGrp="1"/>
          </p:cNvSpPr>
          <p:nvPr>
            <p:ph type="sldNum" sz="quarter" idx="12"/>
          </p:nvPr>
        </p:nvSpPr>
        <p:spPr/>
        <p:txBody>
          <a:bodyPr/>
          <a:lstStyle/>
          <a:p>
            <a:fld id="{3132544A-08A4-4950-9A75-7A8D4E01F8B4}" type="slidenum">
              <a:rPr lang="zh-CN" altLang="en-US" smtClean="0"/>
              <a:t>6</a:t>
            </a:fld>
            <a:endParaRPr lang="zh-CN" altLang="en-US"/>
          </a:p>
        </p:txBody>
      </p:sp>
    </p:spTree>
    <p:custDataLst>
      <p:tags r:id="rId1"/>
    </p:custDataLst>
    <p:extLst>
      <p:ext uri="{BB962C8B-B14F-4D97-AF65-F5344CB8AC3E}">
        <p14:creationId xmlns:p14="http://schemas.microsoft.com/office/powerpoint/2010/main" val="2161938498"/>
      </p:ext>
    </p:extLst>
  </p:cSld>
  <p:clrMapOvr>
    <a:masterClrMapping/>
  </p:clrMapOvr>
  <mc:AlternateContent xmlns:mc="http://schemas.openxmlformats.org/markup-compatibility/2006" xmlns:p14="http://schemas.microsoft.com/office/powerpoint/2010/main">
    <mc:Choice Requires="p14">
      <p:transition spd="slow" p14:dur="2000" advTm="25583"/>
    </mc:Choice>
    <mc:Fallback xmlns="">
      <p:transition spd="slow" advTm="25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5CFC2-5027-E300-A672-9D5151F7005A}"/>
              </a:ext>
            </a:extLst>
          </p:cNvPr>
          <p:cNvSpPr>
            <a:spLocks noGrp="1"/>
          </p:cNvSpPr>
          <p:nvPr>
            <p:ph type="title"/>
          </p:nvPr>
        </p:nvSpPr>
        <p:spPr/>
        <p:txBody>
          <a:bodyPr/>
          <a:lstStyle/>
          <a:p>
            <a:r>
              <a:rPr lang="en-US" altLang="zh-CN" dirty="0"/>
              <a:t>Related work</a:t>
            </a:r>
            <a:endParaRPr lang="zh-CN" altLang="en-US" dirty="0"/>
          </a:p>
        </p:txBody>
      </p:sp>
      <p:sp>
        <p:nvSpPr>
          <p:cNvPr id="3" name="内容占位符 2">
            <a:extLst>
              <a:ext uri="{FF2B5EF4-FFF2-40B4-BE49-F238E27FC236}">
                <a16:creationId xmlns:a16="http://schemas.microsoft.com/office/drawing/2014/main" id="{928FC2E4-69FC-99A9-58BA-AB822221528E}"/>
              </a:ext>
            </a:extLst>
          </p:cNvPr>
          <p:cNvSpPr>
            <a:spLocks noGrp="1"/>
          </p:cNvSpPr>
          <p:nvPr>
            <p:ph idx="1"/>
          </p:nvPr>
        </p:nvSpPr>
        <p:spPr/>
        <p:txBody>
          <a:bodyPr/>
          <a:lstStyle/>
          <a:p>
            <a:r>
              <a:rPr lang="en-US" altLang="zh-CN" dirty="0"/>
              <a:t>Alternative paths</a:t>
            </a:r>
          </a:p>
          <a:p>
            <a:pPr lvl="1"/>
            <a:r>
              <a:rPr lang="en-US" altLang="zh-CN" dirty="0"/>
              <a:t>EJOR00, JEA13, TKDE18, SIGSPATIAL19, VLDBJ20, VLDB20, TKDE21</a:t>
            </a:r>
          </a:p>
          <a:p>
            <a:r>
              <a:rPr lang="en-US" altLang="zh-CN" dirty="0"/>
              <a:t>Congestion avoidance heuristics</a:t>
            </a:r>
          </a:p>
          <a:p>
            <a:pPr lvl="1"/>
            <a:r>
              <a:rPr lang="en-US" altLang="zh-CN" sz="2800" dirty="0"/>
              <a:t>TITS13, TVT13, ITSC14, Ad Hoc Networks16, UNet17, ICDE23</a:t>
            </a:r>
            <a:endParaRPr lang="en-US" altLang="zh-CN" dirty="0"/>
          </a:p>
          <a:p>
            <a:endParaRPr lang="en-US" altLang="zh-CN" dirty="0"/>
          </a:p>
          <a:p>
            <a:endParaRPr lang="en-US" altLang="zh-CN" dirty="0"/>
          </a:p>
        </p:txBody>
      </p:sp>
      <p:sp>
        <p:nvSpPr>
          <p:cNvPr id="4" name="灯片编号占位符 3">
            <a:extLst>
              <a:ext uri="{FF2B5EF4-FFF2-40B4-BE49-F238E27FC236}">
                <a16:creationId xmlns:a16="http://schemas.microsoft.com/office/drawing/2014/main" id="{1830E78A-AD96-DCFD-89D4-711161A320A0}"/>
              </a:ext>
            </a:extLst>
          </p:cNvPr>
          <p:cNvSpPr>
            <a:spLocks noGrp="1"/>
          </p:cNvSpPr>
          <p:nvPr>
            <p:ph type="sldNum" sz="quarter" idx="12"/>
          </p:nvPr>
        </p:nvSpPr>
        <p:spPr/>
        <p:txBody>
          <a:bodyPr/>
          <a:lstStyle/>
          <a:p>
            <a:fld id="{3132544A-08A4-4950-9A75-7A8D4E01F8B4}" type="slidenum">
              <a:rPr lang="zh-CN" altLang="en-US" smtClean="0"/>
              <a:t>7</a:t>
            </a:fld>
            <a:endParaRPr lang="zh-CN" altLang="en-US"/>
          </a:p>
        </p:txBody>
      </p:sp>
      <p:sp>
        <p:nvSpPr>
          <p:cNvPr id="5" name="AutoShape 5">
            <a:extLst>
              <a:ext uri="{FF2B5EF4-FFF2-40B4-BE49-F238E27FC236}">
                <a16:creationId xmlns:a16="http://schemas.microsoft.com/office/drawing/2014/main" id="{4AA72DAD-8490-A6B8-6A24-39C436B0EE34}"/>
              </a:ext>
            </a:extLst>
          </p:cNvPr>
          <p:cNvSpPr>
            <a:spLocks noChangeArrowheads="1"/>
          </p:cNvSpPr>
          <p:nvPr/>
        </p:nvSpPr>
        <p:spPr bwMode="auto">
          <a:xfrm>
            <a:off x="4483311" y="1304781"/>
            <a:ext cx="4460663" cy="743237"/>
          </a:xfrm>
          <a:prstGeom prst="wedgeRoundRectCallout">
            <a:avLst>
              <a:gd name="adj1" fmla="val -45896"/>
              <a:gd name="adj2" fmla="val 94197"/>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r>
              <a:rPr lang="en-HK" altLang="zh-CN" sz="2000" dirty="0"/>
              <a:t>They focus on providing diversified routes but not </a:t>
            </a:r>
            <a:r>
              <a:rPr lang="en-US" altLang="zh-CN" sz="2000" dirty="0"/>
              <a:t>reducing</a:t>
            </a:r>
            <a:r>
              <a:rPr lang="en-HK" altLang="zh-CN" sz="2000" dirty="0"/>
              <a:t> congestion</a:t>
            </a:r>
            <a:endParaRPr kumimoji="0" lang="en-US" altLang="zh-TW" sz="2000" dirty="0"/>
          </a:p>
        </p:txBody>
      </p:sp>
      <p:sp>
        <p:nvSpPr>
          <p:cNvPr id="6" name="AutoShape 5">
            <a:extLst>
              <a:ext uri="{FF2B5EF4-FFF2-40B4-BE49-F238E27FC236}">
                <a16:creationId xmlns:a16="http://schemas.microsoft.com/office/drawing/2014/main" id="{9F9A3F81-06D9-FFB2-578B-9E356886573E}"/>
              </a:ext>
            </a:extLst>
          </p:cNvPr>
          <p:cNvSpPr>
            <a:spLocks noChangeArrowheads="1"/>
          </p:cNvSpPr>
          <p:nvPr/>
        </p:nvSpPr>
        <p:spPr bwMode="auto">
          <a:xfrm>
            <a:off x="3342290" y="5104239"/>
            <a:ext cx="5307724" cy="1051027"/>
          </a:xfrm>
          <a:prstGeom prst="wedgeRoundRectCallout">
            <a:avLst>
              <a:gd name="adj1" fmla="val -35326"/>
              <a:gd name="adj2" fmla="val -150724"/>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None/>
            </a:pPr>
            <a:r>
              <a:rPr lang="en-HK" altLang="zh-CN" sz="2000" dirty="0"/>
              <a:t>They are inefficient (e.g., several minutes) in processing each online query and have no theoretical guarantees from a global view</a:t>
            </a:r>
            <a:endParaRPr kumimoji="0" lang="en-US" altLang="zh-TW" sz="2000" dirty="0"/>
          </a:p>
        </p:txBody>
      </p:sp>
    </p:spTree>
    <p:extLst>
      <p:ext uri="{BB962C8B-B14F-4D97-AF65-F5344CB8AC3E}">
        <p14:creationId xmlns:p14="http://schemas.microsoft.com/office/powerpoint/2010/main" val="16634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00BF2C-5C89-2E28-7537-EF5C7AAE1C1E}"/>
              </a:ext>
            </a:extLst>
          </p:cNvPr>
          <p:cNvSpPr>
            <a:spLocks noGrp="1"/>
          </p:cNvSpPr>
          <p:nvPr>
            <p:ph type="title"/>
          </p:nvPr>
        </p:nvSpPr>
        <p:spPr/>
        <p:txBody>
          <a:bodyPr/>
          <a:lstStyle/>
          <a:p>
            <a:r>
              <a:rPr lang="en-US" altLang="zh-CN" dirty="0"/>
              <a:t>Contributions</a:t>
            </a:r>
            <a:endParaRPr lang="en-HK"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36282E7-C0E6-9777-F232-FFEBD0312E9C}"/>
                  </a:ext>
                </a:extLst>
              </p:cNvPr>
              <p:cNvSpPr>
                <a:spLocks noGrp="1"/>
              </p:cNvSpPr>
              <p:nvPr>
                <p:ph idx="1"/>
              </p:nvPr>
            </p:nvSpPr>
            <p:spPr>
              <a:xfrm>
                <a:off x="1162050" y="2026179"/>
                <a:ext cx="7456433" cy="4129087"/>
              </a:xfrm>
            </p:spPr>
            <p:txBody>
              <a:bodyPr/>
              <a:lstStyle/>
              <a:p>
                <a:r>
                  <a:rPr lang="en-HK" sz="2400" dirty="0"/>
                  <a:t>We formulate the congestion reduction problem called </a:t>
                </a:r>
                <a:r>
                  <a:rPr lang="en-HK" sz="2400" b="1" dirty="0"/>
                  <a:t>Congestion-mitigating Spatiotemporal Routing (CSR)</a:t>
                </a:r>
              </a:p>
              <a:p>
                <a:r>
                  <a:rPr lang="en-HK" sz="2400" dirty="0"/>
                  <a:t>We propose two algorithms, called </a:t>
                </a:r>
                <a:r>
                  <a:rPr lang="en-HK" sz="2400" b="1" dirty="0"/>
                  <a:t>SOR</a:t>
                </a:r>
                <a:r>
                  <a:rPr lang="en-HK" sz="2400" dirty="0"/>
                  <a:t> and </a:t>
                </a:r>
                <a:r>
                  <a:rPr lang="en-HK" sz="2400" b="1" dirty="0"/>
                  <a:t>SRH</a:t>
                </a:r>
                <a:r>
                  <a:rPr lang="en-HK" sz="2400" dirty="0"/>
                  <a:t>, based on existing and future traffic statuses with </a:t>
                </a:r>
                <a14:m>
                  <m:oMath xmlns:m="http://schemas.openxmlformats.org/officeDocument/2006/math">
                    <m:r>
                      <a:rPr lang="zh-CN" altLang="en-US" sz="2400" i="1" smtClean="0">
                        <a:latin typeface="Cambria Math" panose="02040503050406030204" pitchFamily="18" charset="0"/>
                      </a:rPr>
                      <m:t>𝒪</m:t>
                    </m:r>
                    <m:d>
                      <m:dPr>
                        <m:ctrlPr>
                          <a:rPr lang="en-US" altLang="zh-CN" sz="2400" i="1">
                            <a:latin typeface="Cambria Math" panose="02040503050406030204" pitchFamily="18" charset="0"/>
                          </a:rPr>
                        </m:ctrlPr>
                      </m:dPr>
                      <m:e>
                        <m:r>
                          <m:rPr>
                            <m:sty m:val="p"/>
                          </m:rPr>
                          <a:rPr lang="en-US" altLang="zh-CN" sz="2400" i="1">
                            <a:latin typeface="Cambria Math" panose="02040503050406030204" pitchFamily="18" charset="0"/>
                          </a:rPr>
                          <m:t>ln</m:t>
                        </m:r>
                        <m:r>
                          <a:rPr lang="en-US" altLang="zh-CN" sz="2400" i="1">
                            <a:latin typeface="Cambria Math" panose="02040503050406030204" pitchFamily="18" charset="0"/>
                          </a:rPr>
                          <m:t> |</m:t>
                        </m:r>
                        <m:r>
                          <a:rPr lang="en-US" altLang="zh-CN" sz="2400" b="0" i="1" smtClean="0">
                            <a:latin typeface="Cambria Math" panose="02040503050406030204" pitchFamily="18" charset="0"/>
                          </a:rPr>
                          <m:t>𝑉</m:t>
                        </m:r>
                        <m:r>
                          <a:rPr lang="en-US" altLang="zh-CN" sz="2400" b="0" i="1" smtClean="0">
                            <a:latin typeface="Cambria Math" panose="02040503050406030204" pitchFamily="18" charset="0"/>
                          </a:rPr>
                          <m:t>|</m:t>
                        </m:r>
                      </m:e>
                    </m:d>
                  </m:oMath>
                </a14:m>
                <a:r>
                  <a:rPr lang="en-HK" sz="2400" dirty="0"/>
                  <a:t> and </a:t>
                </a:r>
                <a14:m>
                  <m:oMath xmlns:m="http://schemas.openxmlformats.org/officeDocument/2006/math">
                    <m:r>
                      <a:rPr lang="zh-CN" altLang="en-US" sz="2400" i="1">
                        <a:latin typeface="Cambria Math" panose="02040503050406030204" pitchFamily="18" charset="0"/>
                      </a:rPr>
                      <m:t>𝒪</m:t>
                    </m:r>
                    <m:d>
                      <m:dPr>
                        <m:ctrlPr>
                          <a:rPr lang="en-US" altLang="zh-CN" sz="2400" i="1">
                            <a:latin typeface="Cambria Math" panose="02040503050406030204" pitchFamily="18" charset="0"/>
                          </a:rPr>
                        </m:ctrlPr>
                      </m:dPr>
                      <m:e>
                        <m:r>
                          <m:rPr>
                            <m:sty m:val="p"/>
                          </m:rPr>
                          <a:rPr lang="en-US" altLang="zh-CN" sz="2400" i="1">
                            <a:latin typeface="Cambria Math" panose="02040503050406030204" pitchFamily="18" charset="0"/>
                          </a:rPr>
                          <m:t>ln</m:t>
                        </m:r>
                        <m:r>
                          <a:rPr lang="en-US" altLang="zh-CN" sz="2400" i="1">
                            <a:latin typeface="Cambria Math" panose="02040503050406030204" pitchFamily="18" charset="0"/>
                          </a:rPr>
                          <m:t> |</m:t>
                        </m:r>
                        <m:r>
                          <a:rPr lang="zh-CN" altLang="en-US" sz="2400" i="1">
                            <a:latin typeface="Cambria Math" panose="02040503050406030204" pitchFamily="18" charset="0"/>
                          </a:rPr>
                          <m:t>𝒞</m:t>
                        </m:r>
                        <m:r>
                          <a:rPr lang="en-US" altLang="zh-CN" sz="2400" i="1">
                            <a:latin typeface="Cambria Math" panose="02040503050406030204" pitchFamily="18" charset="0"/>
                          </a:rPr>
                          <m:t>|</m:t>
                        </m:r>
                      </m:e>
                    </m:d>
                  </m:oMath>
                </a14:m>
                <a:r>
                  <a:rPr lang="en-HK" sz="2400" dirty="0"/>
                  <a:t> theoretical guarantees, respectively</a:t>
                </a:r>
              </a:p>
              <a:p>
                <a:r>
                  <a:rPr lang="en-HK" sz="2400" dirty="0"/>
                  <a:t>Experiments show that they can reduce the load of the most congested road segment by 33% over a baseline and can process each query in less than 10 </a:t>
                </a:r>
                <a:r>
                  <a:rPr lang="en-HK" sz="2400" dirty="0" err="1"/>
                  <a:t>ms</a:t>
                </a:r>
                <a:endParaRPr lang="en-HK" sz="2400" dirty="0"/>
              </a:p>
              <a:p>
                <a:endParaRPr lang="en-HK" sz="2400" dirty="0"/>
              </a:p>
            </p:txBody>
          </p:sp>
        </mc:Choice>
        <mc:Fallback xmlns="">
          <p:sp>
            <p:nvSpPr>
              <p:cNvPr id="3" name="内容占位符 2">
                <a:extLst>
                  <a:ext uri="{FF2B5EF4-FFF2-40B4-BE49-F238E27FC236}">
                    <a16:creationId xmlns:a16="http://schemas.microsoft.com/office/drawing/2014/main" id="{436282E7-C0E6-9777-F232-FFEBD0312E9C}"/>
                  </a:ext>
                </a:extLst>
              </p:cNvPr>
              <p:cNvSpPr>
                <a:spLocks noGrp="1" noRot="1" noChangeAspect="1" noMove="1" noResize="1" noEditPoints="1" noAdjustHandles="1" noChangeArrowheads="1" noChangeShapeType="1" noTextEdit="1"/>
              </p:cNvSpPr>
              <p:nvPr>
                <p:ph idx="1"/>
              </p:nvPr>
            </p:nvSpPr>
            <p:spPr>
              <a:xfrm>
                <a:off x="1162050" y="2026179"/>
                <a:ext cx="7456433" cy="4129087"/>
              </a:xfrm>
              <a:blipFill>
                <a:blip r:embed="rId2"/>
                <a:stretch>
                  <a:fillRect l="-164" t="-1180" r="-1717" b="-6490"/>
                </a:stretch>
              </a:blipFill>
            </p:spPr>
            <p:txBody>
              <a:bodyPr/>
              <a:lstStyle/>
              <a:p>
                <a:r>
                  <a:rPr lang="en-HK">
                    <a:noFill/>
                  </a:rPr>
                  <a:t> </a:t>
                </a:r>
              </a:p>
            </p:txBody>
          </p:sp>
        </mc:Fallback>
      </mc:AlternateContent>
      <p:sp>
        <p:nvSpPr>
          <p:cNvPr id="4" name="灯片编号占位符 3">
            <a:extLst>
              <a:ext uri="{FF2B5EF4-FFF2-40B4-BE49-F238E27FC236}">
                <a16:creationId xmlns:a16="http://schemas.microsoft.com/office/drawing/2014/main" id="{479DCCB4-E0F6-AF11-AF36-1C5A03518D87}"/>
              </a:ext>
            </a:extLst>
          </p:cNvPr>
          <p:cNvSpPr>
            <a:spLocks noGrp="1"/>
          </p:cNvSpPr>
          <p:nvPr>
            <p:ph type="sldNum" sz="quarter" idx="12"/>
          </p:nvPr>
        </p:nvSpPr>
        <p:spPr/>
        <p:txBody>
          <a:bodyPr/>
          <a:lstStyle/>
          <a:p>
            <a:fld id="{3132544A-08A4-4950-9A75-7A8D4E01F8B4}" type="slidenum">
              <a:rPr lang="zh-CN" altLang="en-US" smtClean="0"/>
              <a:t>8</a:t>
            </a:fld>
            <a:endParaRPr lang="zh-CN" altLang="en-US"/>
          </a:p>
        </p:txBody>
      </p:sp>
    </p:spTree>
    <p:extLst>
      <p:ext uri="{BB962C8B-B14F-4D97-AF65-F5344CB8AC3E}">
        <p14:creationId xmlns:p14="http://schemas.microsoft.com/office/powerpoint/2010/main" val="248992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rgbClr val="A6A6A6"/>
                </a:solidFill>
              </a:rPr>
              <a:t>Motivation</a:t>
            </a:r>
          </a:p>
          <a:p>
            <a:r>
              <a:rPr lang="en-US" dirty="0"/>
              <a:t>Definition</a:t>
            </a:r>
          </a:p>
          <a:p>
            <a:r>
              <a:rPr lang="en-US" dirty="0">
                <a:solidFill>
                  <a:srgbClr val="A6A6A6"/>
                </a:solidFill>
              </a:rPr>
              <a:t>Methodology</a:t>
            </a:r>
          </a:p>
          <a:p>
            <a:r>
              <a:rPr lang="en-US" dirty="0">
                <a:solidFill>
                  <a:srgbClr val="A6A6A6"/>
                </a:solidFill>
              </a:rPr>
              <a:t>Experiments</a:t>
            </a:r>
          </a:p>
          <a:p>
            <a:r>
              <a:rPr lang="en-US" dirty="0">
                <a:solidFill>
                  <a:srgbClr val="A6A6A6"/>
                </a:solidFill>
              </a:rPr>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9</a:t>
            </a:fld>
            <a:endParaRPr lang="zh-CN" altLang="en-US"/>
          </a:p>
        </p:txBody>
      </p:sp>
    </p:spTree>
    <p:extLst>
      <p:ext uri="{BB962C8B-B14F-4D97-AF65-F5344CB8AC3E}">
        <p14:creationId xmlns:p14="http://schemas.microsoft.com/office/powerpoint/2010/main" val="2098933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5|6.3"/>
</p:tagLst>
</file>

<file path=ppt/tags/tag10.xml><?xml version="1.0" encoding="utf-8"?>
<p:tagLst xmlns:a="http://schemas.openxmlformats.org/drawingml/2006/main" xmlns:r="http://schemas.openxmlformats.org/officeDocument/2006/relationships" xmlns:p="http://schemas.openxmlformats.org/presentationml/2006/main">
  <p:tag name="TIMING" val="|8.3|5.9|4.8|8.2"/>
</p:tagLst>
</file>

<file path=ppt/tags/tag11.xml><?xml version="1.0" encoding="utf-8"?>
<p:tagLst xmlns:a="http://schemas.openxmlformats.org/drawingml/2006/main" xmlns:r="http://schemas.openxmlformats.org/officeDocument/2006/relationships" xmlns:p="http://schemas.openxmlformats.org/presentationml/2006/main">
  <p:tag name="TIMING" val="|12.5|6.5"/>
</p:tagLst>
</file>

<file path=ppt/tags/tag12.xml><?xml version="1.0" encoding="utf-8"?>
<p:tagLst xmlns:a="http://schemas.openxmlformats.org/drawingml/2006/main" xmlns:r="http://schemas.openxmlformats.org/officeDocument/2006/relationships" xmlns:p="http://schemas.openxmlformats.org/presentationml/2006/main">
  <p:tag name="TIMING" val="|2.6|15.8|5.3|8.3|12.7|7"/>
</p:tagLst>
</file>

<file path=ppt/tags/tag13.xml><?xml version="1.0" encoding="utf-8"?>
<p:tagLst xmlns:a="http://schemas.openxmlformats.org/drawingml/2006/main" xmlns:r="http://schemas.openxmlformats.org/officeDocument/2006/relationships" xmlns:p="http://schemas.openxmlformats.org/presentationml/2006/main">
  <p:tag name="TIMING" val="|20.1|10.4"/>
</p:tagLst>
</file>

<file path=ppt/tags/tag14.xml><?xml version="1.0" encoding="utf-8"?>
<p:tagLst xmlns:a="http://schemas.openxmlformats.org/drawingml/2006/main" xmlns:r="http://schemas.openxmlformats.org/officeDocument/2006/relationships" xmlns:p="http://schemas.openxmlformats.org/presentationml/2006/main">
  <p:tag name="TIMING" val="|3.2|8.9|2.6|6.7|9.6"/>
</p:tagLst>
</file>

<file path=ppt/tags/tag15.xml><?xml version="1.0" encoding="utf-8"?>
<p:tagLst xmlns:a="http://schemas.openxmlformats.org/drawingml/2006/main" xmlns:r="http://schemas.openxmlformats.org/officeDocument/2006/relationships" xmlns:p="http://schemas.openxmlformats.org/presentationml/2006/main">
  <p:tag name="TIMING" val="|1.5|4|8.3|10.6"/>
</p:tagLst>
</file>

<file path=ppt/tags/tag16.xml><?xml version="1.0" encoding="utf-8"?>
<p:tagLst xmlns:a="http://schemas.openxmlformats.org/drawingml/2006/main" xmlns:r="http://schemas.openxmlformats.org/officeDocument/2006/relationships" xmlns:p="http://schemas.openxmlformats.org/presentationml/2006/main">
  <p:tag name="TIMING" val="|1.5|7"/>
</p:tagLst>
</file>

<file path=ppt/tags/tag17.xml><?xml version="1.0" encoding="utf-8"?>
<p:tagLst xmlns:a="http://schemas.openxmlformats.org/drawingml/2006/main" xmlns:r="http://schemas.openxmlformats.org/officeDocument/2006/relationships" xmlns:p="http://schemas.openxmlformats.org/presentationml/2006/main">
  <p:tag name="TIMING" val="|2.5|6|1.9|8.6|19.9"/>
</p:tagLst>
</file>

<file path=ppt/tags/tag18.xml><?xml version="1.0" encoding="utf-8"?>
<p:tagLst xmlns:a="http://schemas.openxmlformats.org/drawingml/2006/main" xmlns:r="http://schemas.openxmlformats.org/officeDocument/2006/relationships" xmlns:p="http://schemas.openxmlformats.org/presentationml/2006/main">
  <p:tag name="TIMING" val="|0.5|0.3|0.2|0.3|4.1|3.8"/>
</p:tagLst>
</file>

<file path=ppt/tags/tag19.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12.9|11.8|5.5"/>
</p:tagLst>
</file>

<file path=ppt/tags/tag20.xml><?xml version="1.0" encoding="utf-8"?>
<p:tagLst xmlns:a="http://schemas.openxmlformats.org/drawingml/2006/main" xmlns:r="http://schemas.openxmlformats.org/officeDocument/2006/relationships" xmlns:p="http://schemas.openxmlformats.org/presentationml/2006/main">
  <p:tag name="TIMING" val="|0.6"/>
</p:tagLst>
</file>

<file path=ppt/tags/tag21.xml><?xml version="1.0" encoding="utf-8"?>
<p:tagLst xmlns:a="http://schemas.openxmlformats.org/drawingml/2006/main" xmlns:r="http://schemas.openxmlformats.org/officeDocument/2006/relationships" xmlns:p="http://schemas.openxmlformats.org/presentationml/2006/main">
  <p:tag name="TIMING" val="|0.6|16.1"/>
</p:tagLst>
</file>

<file path=ppt/tags/tag22.xml><?xml version="1.0" encoding="utf-8"?>
<p:tagLst xmlns:a="http://schemas.openxmlformats.org/drawingml/2006/main" xmlns:r="http://schemas.openxmlformats.org/officeDocument/2006/relationships" xmlns:p="http://schemas.openxmlformats.org/presentationml/2006/main">
  <p:tag name="TIMING" val="|2.6|7.6"/>
</p:tagLst>
</file>

<file path=ppt/tags/tag23.xml><?xml version="1.0" encoding="utf-8"?>
<p:tagLst xmlns:a="http://schemas.openxmlformats.org/drawingml/2006/main" xmlns:r="http://schemas.openxmlformats.org/officeDocument/2006/relationships" xmlns:p="http://schemas.openxmlformats.org/presentationml/2006/main">
  <p:tag name="TIMING" val="|2.9|5.8"/>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20.6|22.5"/>
</p:tagLst>
</file>

<file path=ppt/tags/tag5.xml><?xml version="1.0" encoding="utf-8"?>
<p:tagLst xmlns:a="http://schemas.openxmlformats.org/drawingml/2006/main" xmlns:r="http://schemas.openxmlformats.org/officeDocument/2006/relationships" xmlns:p="http://schemas.openxmlformats.org/presentationml/2006/main">
  <p:tag name="TIMING" val="|25.2"/>
</p:tagLst>
</file>

<file path=ppt/tags/tag6.xml><?xml version="1.0" encoding="utf-8"?>
<p:tagLst xmlns:a="http://schemas.openxmlformats.org/drawingml/2006/main" xmlns:r="http://schemas.openxmlformats.org/officeDocument/2006/relationships" xmlns:p="http://schemas.openxmlformats.org/presentationml/2006/main">
  <p:tag name="TIMING" val="|22.4"/>
</p:tagLst>
</file>

<file path=ppt/tags/tag7.xml><?xml version="1.0" encoding="utf-8"?>
<p:tagLst xmlns:a="http://schemas.openxmlformats.org/drawingml/2006/main" xmlns:r="http://schemas.openxmlformats.org/officeDocument/2006/relationships" xmlns:p="http://schemas.openxmlformats.org/presentationml/2006/main">
  <p:tag name="TIMING" val="|23.2|5.2"/>
</p:tagLst>
</file>

<file path=ppt/tags/tag8.xml><?xml version="1.0" encoding="utf-8"?>
<p:tagLst xmlns:a="http://schemas.openxmlformats.org/drawingml/2006/main" xmlns:r="http://schemas.openxmlformats.org/officeDocument/2006/relationships" xmlns:p="http://schemas.openxmlformats.org/presentationml/2006/main">
  <p:tag name="TIMING" val="|11.1"/>
</p:tagLst>
</file>

<file path=ppt/tags/tag9.xml><?xml version="1.0" encoding="utf-8"?>
<p:tagLst xmlns:a="http://schemas.openxmlformats.org/drawingml/2006/main" xmlns:r="http://schemas.openxmlformats.org/officeDocument/2006/relationships" xmlns:p="http://schemas.openxmlformats.org/presentationml/2006/main">
  <p:tag name="TIMING" val="|22.5"/>
</p:tagLst>
</file>

<file path=ppt/theme/theme1.xml><?xml version="1.0" encoding="utf-8"?>
<a:theme xmlns:a="http://schemas.openxmlformats.org/drawingml/2006/main" name="Theme1">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9EC859ED-5BC7-48F9-9506-9C0539B22833}" vid="{909079C1-E9BD-4EBD-AA76-2669A0B019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67597</TotalTime>
  <Words>4265</Words>
  <Application>Microsoft Office PowerPoint</Application>
  <PresentationFormat>全屏显示(4:3)</PresentationFormat>
  <Paragraphs>691</Paragraphs>
  <Slides>41</Slides>
  <Notes>35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41</vt:i4>
      </vt:variant>
    </vt:vector>
  </HeadingPairs>
  <TitlesOfParts>
    <vt:vector size="48" baseType="lpstr">
      <vt:lpstr>SimSun</vt:lpstr>
      <vt:lpstr>Calibri</vt:lpstr>
      <vt:lpstr>Cambria Math</vt:lpstr>
      <vt:lpstr>Tahoma</vt:lpstr>
      <vt:lpstr>Verdana</vt:lpstr>
      <vt:lpstr>Wingdings</vt:lpstr>
      <vt:lpstr>Theme1</vt:lpstr>
      <vt:lpstr>Congestion-mitigating Spatiotemporal Routing in Road Networks</vt:lpstr>
      <vt:lpstr>Outline</vt:lpstr>
      <vt:lpstr>Outline</vt:lpstr>
      <vt:lpstr>Motivation: route planning</vt:lpstr>
      <vt:lpstr>Background: one single objective</vt:lpstr>
      <vt:lpstr>Motivation: single selfish objective</vt:lpstr>
      <vt:lpstr>Related work</vt:lpstr>
      <vt:lpstr>Contributions</vt:lpstr>
      <vt:lpstr>Outline</vt:lpstr>
      <vt:lpstr>Definition: road network</vt:lpstr>
      <vt:lpstr>Definition: the fastest path</vt:lpstr>
      <vt:lpstr>Definition: routing query</vt:lpstr>
      <vt:lpstr>Definition: detour constraint</vt:lpstr>
      <vt:lpstr>Definition: time step &amp; edge-step pair</vt:lpstr>
      <vt:lpstr>Definition: time step</vt:lpstr>
      <vt:lpstr>Definition: time step</vt:lpstr>
      <vt:lpstr>Definition: time step</vt:lpstr>
      <vt:lpstr>Definition: edge load (traffic status)</vt:lpstr>
      <vt:lpstr>Definition: edge load</vt:lpstr>
      <vt:lpstr>Definition: edge load</vt:lpstr>
      <vt:lpstr>Definition: maximum edge load</vt:lpstr>
      <vt:lpstr>Congestion-Mitigating Spatiotemporal Routing (CSR) problem</vt:lpstr>
      <vt:lpstr>Outline</vt:lpstr>
      <vt:lpstr>Two ideas</vt:lpstr>
      <vt:lpstr>SOR: main idea</vt:lpstr>
      <vt:lpstr>SOR: congestion degree</vt:lpstr>
      <vt:lpstr>SOR: example</vt:lpstr>
      <vt:lpstr>SOR: example</vt:lpstr>
      <vt:lpstr>SOR: example</vt:lpstr>
      <vt:lpstr>SRH: main idea</vt:lpstr>
      <vt:lpstr>SRH: example</vt:lpstr>
      <vt:lpstr>SRH: example</vt:lpstr>
      <vt:lpstr>SRH: example</vt:lpstr>
      <vt:lpstr>Dynamic Edge Weights</vt:lpstr>
      <vt:lpstr>Outline</vt:lpstr>
      <vt:lpstr>Experimental setting</vt:lpstr>
      <vt:lpstr>Experimental results</vt:lpstr>
      <vt:lpstr>Load distribution</vt:lpstr>
      <vt:lpstr>Outline</vt:lpstr>
      <vt:lpstr>Conclusion</vt:lpstr>
      <vt:lpstr>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Queries over Database</dc:title>
  <dc:creator>wlb</dc:creator>
  <cp:lastModifiedBy>Libin Wang</cp:lastModifiedBy>
  <cp:revision>1034</cp:revision>
  <dcterms:created xsi:type="dcterms:W3CDTF">2015-03-03T07:46:42Z</dcterms:created>
  <dcterms:modified xsi:type="dcterms:W3CDTF">2024-05-13T07:20:11Z</dcterms:modified>
</cp:coreProperties>
</file>